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7" r:id="rId2"/>
    <p:sldId id="256" r:id="rId3"/>
    <p:sldId id="568" r:id="rId4"/>
    <p:sldId id="569" r:id="rId5"/>
    <p:sldId id="257" r:id="rId6"/>
    <p:sldId id="570" r:id="rId7"/>
    <p:sldId id="571" r:id="rId8"/>
    <p:sldId id="572" r:id="rId9"/>
    <p:sldId id="573" r:id="rId10"/>
    <p:sldId id="574" r:id="rId11"/>
    <p:sldId id="575" r:id="rId12"/>
    <p:sldId id="576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584" r:id="rId21"/>
    <p:sldId id="585" r:id="rId22"/>
    <p:sldId id="5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5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4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9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0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1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/>
          <p:cNvSpPr/>
          <p:nvPr userDrawn="1"/>
        </p:nvSpPr>
        <p:spPr>
          <a:xfrm>
            <a:off x="656216" y="249382"/>
            <a:ext cx="11015831" cy="6377329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7000"/>
                </a:schemeClr>
              </a:gs>
              <a:gs pos="64000">
                <a:schemeClr val="accent1">
                  <a:lumMod val="45000"/>
                  <a:lumOff val="55000"/>
                  <a:alpha val="87000"/>
                </a:schemeClr>
              </a:gs>
              <a:gs pos="83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lumMod val="30000"/>
                  <a:lumOff val="70000"/>
                  <a:alpha val="87000"/>
                </a:schemeClr>
              </a:gs>
            </a:gsLst>
            <a:lin ang="3600000" scaled="0"/>
          </a:gradFill>
          <a:ln>
            <a:noFill/>
          </a:ln>
          <a:effectLst>
            <a:outerShdw blurRad="165100" dist="165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3EC0C-D973-4240-BF21-13D918BC7DA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4BA745-1217-4389-9C42-A8D3C103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1C329-EBD5-302F-2C60-618B27485CC2}"/>
              </a:ext>
            </a:extLst>
          </p:cNvPr>
          <p:cNvSpPr txBox="1"/>
          <p:nvPr/>
        </p:nvSpPr>
        <p:spPr>
          <a:xfrm>
            <a:off x="1943099" y="4648199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CELEBRATION</a:t>
            </a:r>
          </a:p>
        </p:txBody>
      </p:sp>
    </p:spTree>
    <p:extLst>
      <p:ext uri="{BB962C8B-B14F-4D97-AF65-F5344CB8AC3E}">
        <p14:creationId xmlns:p14="http://schemas.microsoft.com/office/powerpoint/2010/main" val="356714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D8E9E-2A16-B8DE-9667-21E3745B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 with Obedience to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50BB-6A90-8A09-4219-3A1E7AFDA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189"/>
            <a:ext cx="10515600" cy="397777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Note Jesus’ reason for sharing this message with His disciples.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So that they (and we) experience the same joy Jesus does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So our joy will be complete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AE966-A568-E302-5DC1-6D543264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 with Obedience to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1397C-B4AF-FDDF-801B-19776FA28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obeying God’s commands demonstrate our love for Him? </a:t>
            </a:r>
          </a:p>
          <a:p>
            <a:r>
              <a:rPr lang="en-US" dirty="0"/>
              <a:t>What are some ways we can encourage one another to live lives of obedience to Christ so none of us miss His rich blessings of joy? </a:t>
            </a:r>
          </a:p>
        </p:txBody>
      </p:sp>
    </p:spTree>
    <p:extLst>
      <p:ext uri="{BB962C8B-B14F-4D97-AF65-F5344CB8AC3E}">
        <p14:creationId xmlns:p14="http://schemas.microsoft.com/office/powerpoint/2010/main" val="203935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9FA3-6E49-31AE-588C-34723BDE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Listen for what guards your hearts.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C25A-DBF6-980C-CDC2-363B26726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25" y="1952947"/>
            <a:ext cx="954814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Philippians 4:4-7, 11 – 13 (NIV)  Rejoice in the Lord always. I will say it again: Rejoice! 5  Let your gentleness be evident to all. The Lord is near. 6  Do not be anxious about anything, but in everything, by prayer and petition, with thanksgiving, present your requests to God. </a:t>
            </a:r>
          </a:p>
        </p:txBody>
      </p:sp>
    </p:spTree>
    <p:extLst>
      <p:ext uri="{BB962C8B-B14F-4D97-AF65-F5344CB8AC3E}">
        <p14:creationId xmlns:p14="http://schemas.microsoft.com/office/powerpoint/2010/main" val="35665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9FA3-6E49-31AE-588C-34723BDE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Listen for what guards your hearts.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C25A-DBF6-980C-CDC2-363B26726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25" y="1952947"/>
            <a:ext cx="954814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And the peace of God, which transcends all understanding, will guard your hearts and your minds in Christ Jesus.  … Philippians 4:11-13 (NIV) I am not saying this because I am in need, for I have learned to be content whatever the circumstances. 12  I know what it is to be in need, and I know what it </a:t>
            </a:r>
          </a:p>
        </p:txBody>
      </p:sp>
    </p:spTree>
    <p:extLst>
      <p:ext uri="{BB962C8B-B14F-4D97-AF65-F5344CB8AC3E}">
        <p14:creationId xmlns:p14="http://schemas.microsoft.com/office/powerpoint/2010/main" val="4008105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9FA3-6E49-31AE-588C-34723BDE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Listen for what guards your hearts.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C25A-DBF6-980C-CDC2-363B26726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575" y="1952947"/>
            <a:ext cx="905284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is to have plenty. I have learned the secret of being content in any and every situation, whether well fed or hungry, whether living in plenty or in want. 13  I can do everything through him who gives me strength.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9799B-DB7A-C518-BC8E-44EB47AC3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08" y="5242264"/>
            <a:ext cx="2276190" cy="285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328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10050-5A40-C37A-0D0B-397CC2D6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Strengthens</a:t>
            </a:r>
            <a:r>
              <a:rPr lang="en-US" dirty="0"/>
              <a:t> Life with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D3E01-DF5B-5C39-1D65-1FA9E0C91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often people’s initial reaction to the command,  “Rejoice”? </a:t>
            </a:r>
          </a:p>
          <a:p>
            <a:r>
              <a:rPr lang="en-US" dirty="0"/>
              <a:t>Paul was writing from a jail cell.  What kinds of things could he have communicated?</a:t>
            </a:r>
          </a:p>
          <a:p>
            <a:r>
              <a:rPr lang="en-US" dirty="0"/>
              <a:t>Instead of this, what are Paul’s comments and exhortations.</a:t>
            </a:r>
          </a:p>
        </p:txBody>
      </p:sp>
    </p:spTree>
    <p:extLst>
      <p:ext uri="{BB962C8B-B14F-4D97-AF65-F5344CB8AC3E}">
        <p14:creationId xmlns:p14="http://schemas.microsoft.com/office/powerpoint/2010/main" val="26683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A79C-93DA-86C9-6ABD-B6727A1D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 Strengthens Life with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D8287-0D60-AAC0-7FAF-9B021138F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Paul repeats the command to “rejoice?”</a:t>
            </a:r>
          </a:p>
          <a:p>
            <a:r>
              <a:rPr lang="en-US" dirty="0"/>
              <a:t>How can we rejoice even when things aren’t going well?</a:t>
            </a:r>
          </a:p>
          <a:p>
            <a:pPr lvl="1"/>
            <a:r>
              <a:rPr lang="en-US" dirty="0"/>
              <a:t>Try counting your blessings!</a:t>
            </a:r>
            <a:br>
              <a:rPr lang="en-US" dirty="0"/>
            </a:br>
            <a:r>
              <a:rPr lang="en-US" dirty="0"/>
              <a:t>Let’s Sing!!</a:t>
            </a:r>
          </a:p>
        </p:txBody>
      </p:sp>
    </p:spTree>
    <p:extLst>
      <p:ext uri="{BB962C8B-B14F-4D97-AF65-F5344CB8AC3E}">
        <p14:creationId xmlns:p14="http://schemas.microsoft.com/office/powerpoint/2010/main" val="197390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7F0D-99DE-8F11-185A-4D80563A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 Strengthens Life with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97E8E-7B5D-FAF5-F238-E3BAA4B7B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54" y="1610449"/>
            <a:ext cx="10515600" cy="488769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When upon life's billows you are tempest tossed,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When you are discouraged, thinking all is lost,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Count your many blessings, name them one by one,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And it will surprise you what the Lord hath done.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C00000"/>
                </a:solidFill>
              </a:rPr>
              <a:t>Refrain: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Count your blessings, name them one by one;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Count your blessings, see what God hath done;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Count your blessings, name them one by one;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Count your many blessings, see what God hath done.</a:t>
            </a:r>
          </a:p>
        </p:txBody>
      </p:sp>
    </p:spTree>
    <p:extLst>
      <p:ext uri="{BB962C8B-B14F-4D97-AF65-F5344CB8AC3E}">
        <p14:creationId xmlns:p14="http://schemas.microsoft.com/office/powerpoint/2010/main" val="417575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0ECD-AB8A-876F-6F29-E4EA8D23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 Strengthens Life with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B0C3-B9C1-9494-6F12-146A5D332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Sports enthusiasts commonly rejoice over their teams’ successes. As believers, we have much more to celebrate.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Sins forgiven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God at work in our lives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joy of the Lord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Knowing that God is in control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know the end of the story … God wins!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Peace with God, peace within our selves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0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7955-53F3-7292-934C-A72C49DC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56061-31DC-0D66-B69C-CC9128E8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examples of Old Testament saints.</a:t>
            </a:r>
          </a:p>
          <a:p>
            <a:pPr lvl="1"/>
            <a:r>
              <a:rPr lang="en-US" dirty="0"/>
              <a:t>Singing</a:t>
            </a:r>
          </a:p>
          <a:p>
            <a:pPr lvl="1"/>
            <a:r>
              <a:rPr lang="en-US" dirty="0"/>
              <a:t>Playing of instruments</a:t>
            </a:r>
          </a:p>
          <a:p>
            <a:pPr lvl="1"/>
            <a:r>
              <a:rPr lang="en-US" dirty="0"/>
              <a:t>Laughter, Shouting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7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8593F4-8A71-AAFA-BDA6-84FA547A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the joy 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A57D4F-A73A-F8B4-BC7C-EB87E097C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events that you and your family have celebrated?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Celebration produces joy and makes us strong.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“The joy of the Lord is your strength.” Nehemiah 8:10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Celebration results from the faithful practice of all other Spiritual Disciplines.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12A19-CFF3-C489-4986-D77A19F4E559}"/>
              </a:ext>
            </a:extLst>
          </p:cNvPr>
          <p:cNvGrpSpPr/>
          <p:nvPr/>
        </p:nvGrpSpPr>
        <p:grpSpPr>
          <a:xfrm>
            <a:off x="1080861" y="2965124"/>
            <a:ext cx="9875693" cy="2558329"/>
            <a:chOff x="1080861" y="2965124"/>
            <a:chExt cx="9875693" cy="2558329"/>
          </a:xfrm>
        </p:grpSpPr>
        <p:pic>
          <p:nvPicPr>
            <p:cNvPr id="1026" name="Picture 2" descr="Birthday cake clipart">
              <a:extLst>
                <a:ext uri="{FF2B5EF4-FFF2-40B4-BE49-F238E27FC236}">
                  <a16:creationId xmlns:a16="http://schemas.microsoft.com/office/drawing/2014/main" id="{8751F891-4F85-3BB2-9619-F00917F18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9039" y="3146960"/>
              <a:ext cx="2157515" cy="2262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duation clipart">
              <a:extLst>
                <a:ext uri="{FF2B5EF4-FFF2-40B4-BE49-F238E27FC236}">
                  <a16:creationId xmlns:a16="http://schemas.microsoft.com/office/drawing/2014/main" id="{CC2776C2-FFC2-E908-E233-D52A72340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61" y="3429000"/>
              <a:ext cx="3113278" cy="1630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artoon couple on a date clipart">
              <a:extLst>
                <a:ext uri="{FF2B5EF4-FFF2-40B4-BE49-F238E27FC236}">
                  <a16:creationId xmlns:a16="http://schemas.microsoft.com/office/drawing/2014/main" id="{C027A02A-2979-CC9D-6DC8-9B032F30D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186" y="2965124"/>
              <a:ext cx="3124677" cy="25583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28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B317-DC98-61F5-483B-A57B0AF4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6AEB0-6B8D-86C7-2849-09283848A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Incorporate creative imagination.</a:t>
            </a:r>
          </a:p>
          <a:p>
            <a:pPr lvl="1"/>
            <a:r>
              <a:rPr lang="en-US" dirty="0"/>
              <a:t>Children’s artwork</a:t>
            </a:r>
          </a:p>
          <a:p>
            <a:pPr lvl="1"/>
            <a:r>
              <a:rPr lang="en-US" dirty="0"/>
              <a:t>Family music</a:t>
            </a:r>
          </a:p>
          <a:p>
            <a:pPr lvl="1"/>
            <a:r>
              <a:rPr lang="en-US" dirty="0"/>
              <a:t>Compose your own lyrics to a familiar hymn tune.</a:t>
            </a:r>
          </a:p>
          <a:p>
            <a:pPr lvl="1"/>
            <a:r>
              <a:rPr lang="en-US" dirty="0"/>
              <a:t>Poems</a:t>
            </a:r>
          </a:p>
          <a:p>
            <a:pPr lvl="1"/>
            <a:r>
              <a:rPr lang="en-US" dirty="0"/>
              <a:t>Stories</a:t>
            </a:r>
          </a:p>
        </p:txBody>
      </p:sp>
    </p:spTree>
    <p:extLst>
      <p:ext uri="{BB962C8B-B14F-4D97-AF65-F5344CB8AC3E}">
        <p14:creationId xmlns:p14="http://schemas.microsoft.com/office/powerpoint/2010/main" val="3688344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B095-9D96-D5DA-0551-99CD0970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8052F-D412-B160-DAEB-5EFFE5A6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a calendar of important events to celebrate throughout the year.</a:t>
            </a:r>
          </a:p>
          <a:p>
            <a:r>
              <a:rPr lang="en-US" dirty="0"/>
              <a:t>Take advantage of “built in” celebrations</a:t>
            </a:r>
          </a:p>
          <a:p>
            <a:pPr lvl="1"/>
            <a:r>
              <a:rPr lang="en-US" dirty="0"/>
              <a:t>Christmas</a:t>
            </a:r>
          </a:p>
          <a:p>
            <a:pPr lvl="1"/>
            <a:r>
              <a:rPr lang="en-US" dirty="0"/>
              <a:t>Easter</a:t>
            </a:r>
          </a:p>
          <a:p>
            <a:pPr lvl="1"/>
            <a:r>
              <a:rPr lang="en-US" dirty="0"/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2571209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4BA745-1217-4389-9C42-A8D3C103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1C329-EBD5-302F-2C60-618B27485CC2}"/>
              </a:ext>
            </a:extLst>
          </p:cNvPr>
          <p:cNvSpPr txBox="1"/>
          <p:nvPr/>
        </p:nvSpPr>
        <p:spPr>
          <a:xfrm>
            <a:off x="1943099" y="4648199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CELEBRATION</a:t>
            </a:r>
          </a:p>
        </p:txBody>
      </p:sp>
    </p:spTree>
    <p:extLst>
      <p:ext uri="{BB962C8B-B14F-4D97-AF65-F5344CB8AC3E}">
        <p14:creationId xmlns:p14="http://schemas.microsoft.com/office/powerpoint/2010/main" val="411610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694B-D074-CBD3-ADE4-62225D55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Isten for a “cheer” that was voiced.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4A1D4-35E7-2899-C717-FAF03AC97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158" y="1906647"/>
            <a:ext cx="878422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John 12:12-15 (NIV)   The next day the great crowd that had come for the Feast heard that Jesus was on his way to Jerusalem. [13] They took palm branches and went out to meet him, shouting, "Hosanna!" "Blessed is he who comes </a:t>
            </a:r>
          </a:p>
        </p:txBody>
      </p:sp>
    </p:spTree>
    <p:extLst>
      <p:ext uri="{BB962C8B-B14F-4D97-AF65-F5344CB8AC3E}">
        <p14:creationId xmlns:p14="http://schemas.microsoft.com/office/powerpoint/2010/main" val="211915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694B-D074-CBD3-ADE4-62225D55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Isten for a “cheer” that was voiced.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4A1D4-35E7-2899-C717-FAF03AC97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158" y="1906647"/>
            <a:ext cx="878422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 the name of the Lord!" "Blessed is the King of Israel!"[14] Jesus found a young donkey and sat upon it, as it is written, [15] "Do not be afraid, O Daughter of Zion;  see, your king is coming,  seated on a donkey's colt."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55607-F5EA-BCB6-6AF3-018353D03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905" y="5392735"/>
            <a:ext cx="2276190" cy="285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649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BC50-2C72-6B57-E250-3EA928AD0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 Is the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Heart</a:t>
            </a:r>
            <a:r>
              <a:rPr lang="en-US" dirty="0"/>
              <a:t>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3FDBA-1161-5520-D51E-49896D607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did people shout as Jesus came into Jerusalem?</a:t>
            </a:r>
          </a:p>
          <a:p>
            <a:r>
              <a:rPr lang="en-US" dirty="0"/>
              <a:t>Here is a </a:t>
            </a:r>
            <a:br>
              <a:rPr lang="en-US" dirty="0"/>
            </a:br>
            <a:r>
              <a:rPr lang="en-US" dirty="0"/>
              <a:t>recent Worship </a:t>
            </a:r>
            <a:br>
              <a:rPr lang="en-US" dirty="0"/>
            </a:br>
            <a:r>
              <a:rPr lang="en-US" dirty="0"/>
              <a:t>song which </a:t>
            </a:r>
            <a:br>
              <a:rPr lang="en-US" dirty="0"/>
            </a:br>
            <a:r>
              <a:rPr lang="en-US" dirty="0"/>
              <a:t>echoes this </a:t>
            </a:r>
            <a:br>
              <a:rPr lang="en-US" dirty="0"/>
            </a:br>
            <a:r>
              <a:rPr lang="en-US" dirty="0"/>
              <a:t>“cheer”</a:t>
            </a:r>
          </a:p>
        </p:txBody>
      </p:sp>
      <p:pic>
        <p:nvPicPr>
          <p:cNvPr id="4" name="Video_2023-12-12_075300">
            <a:hlinkClick r:id="" action="ppaction://media"/>
            <a:extLst>
              <a:ext uri="{FF2B5EF4-FFF2-40B4-BE49-F238E27FC236}">
                <a16:creationId xmlns:a16="http://schemas.microsoft.com/office/drawing/2014/main" id="{203B291B-1E11-BCD3-F0C6-619A1EEF71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8" end="5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4054" y="2759632"/>
            <a:ext cx="6627230" cy="3733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8D7093DB-5435-4F5A-3084-2328A2AEF4AE}"/>
              </a:ext>
            </a:extLst>
          </p:cNvPr>
          <p:cNvSpPr/>
          <p:nvPr/>
        </p:nvSpPr>
        <p:spPr>
          <a:xfrm>
            <a:off x="2918749" y="2697037"/>
            <a:ext cx="6123007" cy="3252486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Note that “Hosanna” means </a:t>
            </a:r>
            <a:r>
              <a:rPr lang="en-US" sz="3600" b="1" dirty="0">
                <a:solidFill>
                  <a:srgbClr val="FFFF00"/>
                </a:solidFill>
              </a:rPr>
              <a:t>“Save now, we pray!”</a:t>
            </a:r>
          </a:p>
        </p:txBody>
      </p:sp>
    </p:spTree>
    <p:extLst>
      <p:ext uri="{BB962C8B-B14F-4D97-AF65-F5344CB8AC3E}">
        <p14:creationId xmlns:p14="http://schemas.microsoft.com/office/powerpoint/2010/main" val="132667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21BD-22A3-149D-2172-BDA25B5B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 Is the Heart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B7573-68C5-0E54-B80B-B0B396AB6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items, actions, or sayings might celebrate Jesus’ triumphant arrival today?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Next week we will celebrate Christmas.  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Jesus came as a little baby,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Confined Himself to time and space.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All for the purpose of setting us free.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3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2877-88AE-B26A-30E4-C647B275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 Is the Heart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EA6E7-C444-0A7F-081A-C2E455D5B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C00000"/>
                </a:solidFill>
              </a:rPr>
              <a:t>Hosanna</a:t>
            </a:r>
            <a:r>
              <a:rPr lang="en-US" dirty="0"/>
              <a:t>” </a:t>
            </a:r>
            <a:r>
              <a:rPr lang="en-US" dirty="0">
                <a:sym typeface="Wingdings" panose="05000000000000000000" pitchFamily="2" charset="2"/>
              </a:rPr>
              <a:t></a:t>
            </a:r>
            <a:r>
              <a:rPr lang="en-US" dirty="0"/>
              <a:t> “</a:t>
            </a:r>
            <a:r>
              <a:rPr lang="en-US" dirty="0">
                <a:solidFill>
                  <a:srgbClr val="C00000"/>
                </a:solidFill>
              </a:rPr>
              <a:t>Save now, we pray!</a:t>
            </a:r>
            <a:r>
              <a:rPr lang="en-US" dirty="0"/>
              <a:t>”  </a:t>
            </a:r>
          </a:p>
          <a:p>
            <a:r>
              <a:rPr lang="en-US" dirty="0"/>
              <a:t>What are some of the things from which Jesus has </a:t>
            </a:r>
            <a:r>
              <a:rPr lang="en-US" dirty="0">
                <a:solidFill>
                  <a:srgbClr val="C00000"/>
                </a:solidFill>
              </a:rPr>
              <a:t>saved</a:t>
            </a:r>
            <a:r>
              <a:rPr lang="en-US" dirty="0"/>
              <a:t> or rescued us that should cause us to celebrate?</a:t>
            </a:r>
          </a:p>
          <a:p>
            <a:r>
              <a:rPr lang="en-US" dirty="0"/>
              <a:t>What are some things the Messiah has set you free </a:t>
            </a:r>
            <a:r>
              <a:rPr lang="en-US" i="1" dirty="0"/>
              <a:t>to be able </a:t>
            </a:r>
            <a:r>
              <a:rPr lang="en-US" dirty="0"/>
              <a:t>to do for which you can rejoice and celebrate?</a:t>
            </a:r>
          </a:p>
        </p:txBody>
      </p:sp>
    </p:spTree>
    <p:extLst>
      <p:ext uri="{BB962C8B-B14F-4D97-AF65-F5344CB8AC3E}">
        <p14:creationId xmlns:p14="http://schemas.microsoft.com/office/powerpoint/2010/main" val="25997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98FD-43E5-7B1C-6D3D-D43D14F0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Listen for multiple mentions of “love”.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470A3-4178-3177-3067-53AA7B44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029" y="1860349"/>
            <a:ext cx="982594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John 15:9-11 (NIV)   "As the Father has </a:t>
            </a:r>
            <a:r>
              <a:rPr lang="en-US" i="1" dirty="0"/>
              <a:t>loved</a:t>
            </a:r>
            <a:r>
              <a:rPr lang="en-US" dirty="0"/>
              <a:t> me, so have I </a:t>
            </a:r>
            <a:r>
              <a:rPr lang="en-US" i="1" dirty="0"/>
              <a:t>loved</a:t>
            </a:r>
            <a:r>
              <a:rPr lang="en-US" dirty="0"/>
              <a:t> you. Now remain in my </a:t>
            </a:r>
            <a:r>
              <a:rPr lang="en-US" i="1" dirty="0"/>
              <a:t>love</a:t>
            </a:r>
            <a:r>
              <a:rPr lang="en-US" dirty="0"/>
              <a:t>. 10  If you obey my commands, you will remain in my </a:t>
            </a:r>
            <a:r>
              <a:rPr lang="en-US" i="1" dirty="0"/>
              <a:t>love</a:t>
            </a:r>
            <a:r>
              <a:rPr lang="en-US" dirty="0"/>
              <a:t>, just as I have obeyed my Father's commands and remain in His </a:t>
            </a:r>
            <a:r>
              <a:rPr lang="en-US" i="1" dirty="0"/>
              <a:t>love</a:t>
            </a:r>
            <a:r>
              <a:rPr lang="en-US" dirty="0"/>
              <a:t>. 11  I have told you this so that my joy may be in you and that your joy may be complete.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967EB-068C-443C-E003-64A799FC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159" y="5739975"/>
            <a:ext cx="2276190" cy="285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75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E6D9-97AB-4C58-A4AD-5B04EEDB6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 with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Obedience</a:t>
            </a:r>
            <a:r>
              <a:rPr lang="en-US" dirty="0"/>
              <a:t> to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6A4F9-A5D6-6E13-1AE1-9EBBF6CA2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Jesus’ desire concerning love?</a:t>
            </a:r>
          </a:p>
          <a:p>
            <a:r>
              <a:rPr lang="en-US" dirty="0"/>
              <a:t>What provides evidence that a person truly loves the Lord?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DC82F-E188-9C8D-D509-DEBFC109318E}"/>
              </a:ext>
            </a:extLst>
          </p:cNvPr>
          <p:cNvSpPr txBox="1"/>
          <p:nvPr/>
        </p:nvSpPr>
        <p:spPr>
          <a:xfrm>
            <a:off x="2170253" y="3715233"/>
            <a:ext cx="7596851" cy="2308324"/>
          </a:xfrm>
          <a:prstGeom prst="rect">
            <a:avLst/>
          </a:prstGeom>
          <a:solidFill>
            <a:srgbClr val="0000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 remain in my love.  If you obey my commands, you will remain in my love, just as I have obeyed my Father's commands and remain in his love. </a:t>
            </a:r>
          </a:p>
        </p:txBody>
      </p:sp>
    </p:spTree>
    <p:extLst>
      <p:ext uri="{BB962C8B-B14F-4D97-AF65-F5344CB8AC3E}">
        <p14:creationId xmlns:p14="http://schemas.microsoft.com/office/powerpoint/2010/main" val="44435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5AA1F7-6FBE-4C82-8877-B892F7286642}" vid="{58E30FAA-7D03-45B4-AB81-753AF28EFC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ss4</Template>
  <TotalTime>61</TotalTime>
  <Words>1048</Words>
  <Application>Microsoft Office PowerPoint</Application>
  <PresentationFormat>Widescreen</PresentationFormat>
  <Paragraphs>90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Share the joy …</vt:lpstr>
      <vt:lpstr>Isten for a “cheer” that was voiced.</vt:lpstr>
      <vt:lpstr>Isten for a “cheer” that was voiced.</vt:lpstr>
      <vt:lpstr>Celebration Is the Heart of Christ</vt:lpstr>
      <vt:lpstr>Celebration Is the Heart of Christ</vt:lpstr>
      <vt:lpstr>Celebration Is the Heart of Christ</vt:lpstr>
      <vt:lpstr>Listen for multiple mentions of “love”.</vt:lpstr>
      <vt:lpstr>Begin with Obedience to Christ</vt:lpstr>
      <vt:lpstr>Begin with Obedience to Christ</vt:lpstr>
      <vt:lpstr>Begin with Obedience to Christ</vt:lpstr>
      <vt:lpstr>Listen for what guards your hearts.</vt:lpstr>
      <vt:lpstr>Listen for what guards your hearts.</vt:lpstr>
      <vt:lpstr>Listen for what guards your hearts.</vt:lpstr>
      <vt:lpstr>Celebration Strengthens Life with Christ</vt:lpstr>
      <vt:lpstr>Celebration Strengthens Life with Christ</vt:lpstr>
      <vt:lpstr>Celebration Strengthens Life with Christ</vt:lpstr>
      <vt:lpstr>Celebration Strengthens Life with Christ</vt:lpstr>
      <vt:lpstr>Application</vt:lpstr>
      <vt:lpstr>Application</vt:lpstr>
      <vt:lpstr>Application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Armstrong, Stephen (General Math and Science)</dc:creator>
  <cp:lastModifiedBy>Armstrong, Stephen (General Math and Science)</cp:lastModifiedBy>
  <cp:revision>3</cp:revision>
  <dcterms:created xsi:type="dcterms:W3CDTF">2023-12-14T15:53:13Z</dcterms:created>
  <dcterms:modified xsi:type="dcterms:W3CDTF">2023-12-14T16:55:05Z</dcterms:modified>
</cp:coreProperties>
</file>