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6" y="-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4874"/>
            <a:ext cx="6858000" cy="12129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97F2-D2FB-42C5-996C-D9EC27C3D21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BCC3-545D-48B7-87F4-BACD1872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5622-83ED-4689-95C9-0685524078C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122C-F6DE-4D9F-8A49-41C0AD6F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EC64-EE5B-4860-A4CA-4226C0EFA6E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C1EF-3391-41E1-B73D-988DFCAE7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51C5-9976-486C-B6A4-DF243EA2261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94C0-D07E-47BE-A223-55C36548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0C32-C8FA-4D07-9A40-BCB14974B2A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75EE-A8D5-41FF-8591-A766468EB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C31F-5762-4E33-8809-2821396D54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1AB6-0620-465B-BCF0-FDA83283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84D3-D137-40B1-A3AC-E2899F36777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F596-4B29-4DBF-ABDA-3250506A6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4F5-A3B9-4BD6-BA04-2C7A025E939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6FB0-9EBA-4D3A-ACD4-5ACE9A1A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1BE7-59EE-497C-BD96-977219ACA4A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D26C-39F3-4B32-AAB2-52E9D7169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2F4E-3F2E-42E7-84E3-96805A86EC5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FFAF-7ECF-4081-9DB2-60B0D081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288D-2B7D-4135-874F-2A928FD01524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2E17-AC05-4A3E-88E2-30D6F83F4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461963" y="215900"/>
            <a:ext cx="8359775" cy="6432550"/>
          </a:xfrm>
          <a:prstGeom prst="foldedCorner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87000"/>
                </a:schemeClr>
              </a:gs>
              <a:gs pos="74000">
                <a:schemeClr val="accent4">
                  <a:lumMod val="40000"/>
                  <a:lumOff val="60000"/>
                  <a:alpha val="87000"/>
                </a:schemeClr>
              </a:gs>
              <a:gs pos="83000">
                <a:schemeClr val="accent4">
                  <a:lumMod val="40000"/>
                  <a:lumOff val="60000"/>
                  <a:alpha val="87000"/>
                </a:schemeClr>
              </a:gs>
              <a:gs pos="100000">
                <a:schemeClr val="accent4">
                  <a:lumMod val="60000"/>
                  <a:lumOff val="40000"/>
                  <a:alpha val="87000"/>
                </a:schemeClr>
              </a:gs>
            </a:gsLst>
            <a:lin ang="42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2925F-A576-483F-9D76-881311B9545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238124-1414-4FCD-8507-CA130B2B1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verage-heros.tripod.com/id17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b4gbyt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0_2hy5ktq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A Prayer of Praise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143000" y="4044950"/>
            <a:ext cx="6858000" cy="1212850"/>
          </a:xfrm>
        </p:spPr>
        <p:txBody>
          <a:bodyPr/>
          <a:lstStyle/>
          <a:p>
            <a:r>
              <a:rPr lang="en-US" altLang="en-US" dirty="0" smtClean="0"/>
              <a:t>October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worship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Psalm 96:7-9 (NIV)  Ascribe to the LORD, O families of nations, ascribe to the LORD glory and strength. 8  Ascribe to the LORD the glory due his name; bring an offering and come into his courts.   Worship the LORD in the splendor of his holiness; tremble before him, all the earth.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19" y="5459886"/>
            <a:ext cx="3190476" cy="3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0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of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Whom did the psalm writer call to worship God? (check different translations)</a:t>
            </a:r>
          </a:p>
          <a:p>
            <a:r>
              <a:rPr lang="en-US" dirty="0"/>
              <a:t>The psalmist used the verb “ascribe”.   What are some synonyms of this word?</a:t>
            </a:r>
          </a:p>
          <a:p>
            <a:r>
              <a:rPr lang="en-US" dirty="0"/>
              <a:t>What qualities are we to ascribe or attribute to the Lord?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629"/>
            <a:ext cx="7886700" cy="4522334"/>
          </a:xfrm>
        </p:spPr>
        <p:txBody>
          <a:bodyPr/>
          <a:lstStyle/>
          <a:p>
            <a:r>
              <a:rPr lang="en-US" dirty="0"/>
              <a:t>What else does the passage say we are to do?</a:t>
            </a:r>
          </a:p>
          <a:p>
            <a:r>
              <a:rPr lang="en-US" dirty="0"/>
              <a:t>What do you think the phrase “worship in the splendor of holiness” means?</a:t>
            </a:r>
          </a:p>
          <a:p>
            <a:r>
              <a:rPr lang="en-US" dirty="0" smtClean="0"/>
              <a:t>Ho</a:t>
            </a:r>
            <a:r>
              <a:rPr lang="en-US" dirty="0"/>
              <a:t>w can worship be God-honoring?</a:t>
            </a:r>
          </a:p>
          <a:p>
            <a:r>
              <a:rPr lang="en-US" dirty="0"/>
              <a:t>How can we practically make our lives offerings that honor God?</a:t>
            </a:r>
          </a:p>
          <a:p>
            <a:r>
              <a:rPr lang="en-US" dirty="0"/>
              <a:t>How can our prayers be offerings that honor God?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praise. </a:t>
            </a:r>
          </a:p>
          <a:p>
            <a:pPr lvl="1"/>
            <a:r>
              <a:rPr lang="en-US" dirty="0"/>
              <a:t>Every day this week let a specific praise to God be your first words of the 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you put your feet on the floor, praise the Lord for Who He is, thank Him for what He has done.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attributes. </a:t>
            </a:r>
          </a:p>
          <a:p>
            <a:pPr lvl="1"/>
            <a:r>
              <a:rPr lang="en-US" dirty="0"/>
              <a:t>Make a list of every attribute of God you can think of.  (See 101 Reasons to Praise God, </a:t>
            </a:r>
            <a:r>
              <a:rPr lang="en-US" u="sng" dirty="0">
                <a:hlinkClick r:id="rId2"/>
              </a:rPr>
              <a:t>http://average-heros.tripod.com/id17.html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Take time this week to praise God using the entire list. (Focus on 10 of the 101 Reasons to Praise God each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629"/>
            <a:ext cx="7886700" cy="4141334"/>
          </a:xfrm>
        </p:spPr>
        <p:txBody>
          <a:bodyPr/>
          <a:lstStyle/>
          <a:p>
            <a:r>
              <a:rPr lang="en-US" dirty="0"/>
              <a:t>Evaluate your requests. </a:t>
            </a:r>
          </a:p>
          <a:p>
            <a:pPr lvl="1"/>
            <a:r>
              <a:rPr lang="en-US" dirty="0"/>
              <a:t>Write out your prayer requests and evaluate them on whether they are focused on God’s honor or simply on what you want. </a:t>
            </a:r>
          </a:p>
          <a:p>
            <a:pPr lvl="1"/>
            <a:r>
              <a:rPr lang="en-US" dirty="0"/>
              <a:t>As needed, adjust the way you pray so you are seeking to honor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03714" y="5268685"/>
            <a:ext cx="3429000" cy="10341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4" y="2939141"/>
            <a:ext cx="3274859" cy="355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21579" cy="3042104"/>
          </a:xfrm>
        </p:spPr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669971" y="947058"/>
            <a:ext cx="3657600" cy="2242456"/>
          </a:xfrm>
          <a:prstGeom prst="wedgeRoundRectCallout">
            <a:avLst>
              <a:gd name="adj1" fmla="val -39881"/>
              <a:gd name="adj2" fmla="val 682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Of course those Family Activities are </a:t>
            </a:r>
            <a:r>
              <a:rPr lang="en-US" i="1" dirty="0" smtClean="0">
                <a:latin typeface="Comic Sans MS" panose="030F0702030302020204" pitchFamily="66" charset="0"/>
              </a:rPr>
              <a:t>free</a:t>
            </a:r>
            <a:r>
              <a:rPr lang="en-US" dirty="0" smtClean="0">
                <a:latin typeface="Comic Sans MS" panose="030F0702030302020204" pitchFamily="66" charset="0"/>
              </a:rPr>
              <a:t> for everyone.   Just go to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tinyurl.com/yb4gbyt3</a:t>
            </a:r>
            <a:endParaRPr lang="en-US" u="sng" dirty="0" smtClean="0"/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I’m telling you, it’s good stuff.  And your crossword puzzle is there, too.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A Prayer of Praise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143000" y="4044950"/>
            <a:ext cx="6858000" cy="1212850"/>
          </a:xfrm>
        </p:spPr>
        <p:txBody>
          <a:bodyPr/>
          <a:lstStyle/>
          <a:p>
            <a:r>
              <a:rPr lang="en-US" altLang="en-US" dirty="0" smtClean="0"/>
              <a:t>October 21</a:t>
            </a:r>
          </a:p>
        </p:txBody>
      </p:sp>
    </p:spTree>
    <p:extLst>
      <p:ext uri="{BB962C8B-B14F-4D97-AF65-F5344CB8AC3E}">
        <p14:creationId xmlns:p14="http://schemas.microsoft.com/office/powerpoint/2010/main" val="3265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81" y="1700428"/>
            <a:ext cx="5695238" cy="34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4857" y="5540829"/>
            <a:ext cx="43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View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names you associate with greatness?   With infamy?</a:t>
            </a:r>
          </a:p>
          <a:p>
            <a:r>
              <a:rPr lang="en-US" dirty="0">
                <a:solidFill>
                  <a:srgbClr val="C00000"/>
                </a:solidFill>
              </a:rPr>
              <a:t>Names of great people are </a:t>
            </a:r>
            <a:r>
              <a:rPr lang="en-US" dirty="0" smtClean="0">
                <a:solidFill>
                  <a:srgbClr val="C00000"/>
                </a:solidFill>
              </a:rPr>
              <a:t>honored. Names </a:t>
            </a:r>
            <a:r>
              <a:rPr lang="en-US" dirty="0">
                <a:solidFill>
                  <a:srgbClr val="C00000"/>
                </a:solidFill>
              </a:rPr>
              <a:t>of infamous people are scorned.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Consider how God’s name is honored or dishonored.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Our prayers should be driven by the desire to honor God and His name.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96528"/>
              </p:ext>
            </p:extLst>
          </p:nvPr>
        </p:nvGraphicFramePr>
        <p:xfrm>
          <a:off x="827314" y="3127829"/>
          <a:ext cx="7630886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5443"/>
                <a:gridCol w="3815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Greatness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Infamy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50471" y="4517824"/>
            <a:ext cx="6692489" cy="1744185"/>
            <a:chOff x="1050471" y="4517824"/>
            <a:chExt cx="6692489" cy="17441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824">
              <a:off x="6450390" y="4517824"/>
              <a:ext cx="1292570" cy="171679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8416">
              <a:off x="1050471" y="4626431"/>
              <a:ext cx="1235770" cy="163557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7895" y="4836067"/>
              <a:ext cx="2438095" cy="1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2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reason to sing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Matt. 6:9b (NIV)  hallowed be your name …  Psalm 96:1-3   Sing to the LORD a new song; sing to the LORD, all the earth.  2  Sing to the LORD, praise his name; proclaim his salvation day after day.  3  Declare his glory among the nations, his marvelous deeds among all peoples.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48" y="5536086"/>
            <a:ext cx="3190476" cy="3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6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 to Honor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instructions for worship are given in this psalm?  </a:t>
            </a:r>
          </a:p>
          <a:p>
            <a:r>
              <a:rPr lang="en-US" dirty="0"/>
              <a:t>What are some ways we can honor God’s name as holy  (unique, distinctive, special)?</a:t>
            </a:r>
          </a:p>
          <a:p>
            <a:r>
              <a:rPr lang="en-US" dirty="0" smtClean="0"/>
              <a:t>Why </a:t>
            </a:r>
            <a:r>
              <a:rPr lang="en-US" dirty="0"/>
              <a:t>do we sometimes struggle with genuine praise in our prayers?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 to Honor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reasons does this passage give us to worship the Lord?</a:t>
            </a:r>
          </a:p>
          <a:p>
            <a:r>
              <a:rPr lang="en-US" dirty="0"/>
              <a:t>What should be our motivation in praising God?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contrast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Psalm 96:4-6 (NIV)  For great is the LORD and most worthy of praise; he is to be feared above all gods. 5  For all the gods of the nations are idols, but the LORD made the heavens. 6  Splendor and majesty are before him; strength and glory are in his sanctuary.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19" y="5459886"/>
            <a:ext cx="3190476" cy="3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8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Splendor and Majesty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attributes of the Lord does the psalmist single out as making Him worthy of honor?</a:t>
            </a:r>
          </a:p>
          <a:p>
            <a:r>
              <a:rPr lang="en-US" dirty="0"/>
              <a:t>What does it mean to </a:t>
            </a:r>
            <a:r>
              <a:rPr lang="en-US" dirty="0" smtClean="0"/>
              <a:t>“fear” </a:t>
            </a:r>
            <a:r>
              <a:rPr lang="en-US" dirty="0"/>
              <a:t>the Lord? </a:t>
            </a:r>
          </a:p>
          <a:p>
            <a:r>
              <a:rPr lang="en-US" dirty="0"/>
              <a:t>Where do you see God’s splendor and majesty at work in the world today?  What about nature inspires you to praise God?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Splendor and Majesty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God of heaven differ from earthly gods or idols? </a:t>
            </a:r>
          </a:p>
          <a:p>
            <a:r>
              <a:rPr lang="en-US" dirty="0"/>
              <a:t>People in the psalmist’s day had idols made of wood, stone, clay, or cast metal.  What kinds of things are idols for us today?</a:t>
            </a:r>
          </a:p>
          <a:p>
            <a:r>
              <a:rPr lang="en-US" dirty="0" smtClean="0"/>
              <a:t>How </a:t>
            </a:r>
            <a:r>
              <a:rPr lang="en-US" dirty="0"/>
              <a:t>can praise of the great Creator and Savior God help you overcome discouragement or worry?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Compatibility Mode]" id="{EEC8E0EF-B85B-48CD-9813-F8FF86095FE9}" vid="{CC21BC98-B128-4E99-B2FE-A61BA58D5E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SS2</Template>
  <TotalTime>604</TotalTime>
  <Words>749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A Prayer of Praise</vt:lpstr>
      <vt:lpstr>What’s in A Name?</vt:lpstr>
      <vt:lpstr>Think about it …</vt:lpstr>
      <vt:lpstr>Listen for a reason to sing.</vt:lpstr>
      <vt:lpstr>Desire to Honor God</vt:lpstr>
      <vt:lpstr>Desire to Honor God</vt:lpstr>
      <vt:lpstr>Listen for a contrast.</vt:lpstr>
      <vt:lpstr>God’s Splendor and Majesty</vt:lpstr>
      <vt:lpstr>God’s Splendor and Majesty</vt:lpstr>
      <vt:lpstr>Listen for how to worship.</vt:lpstr>
      <vt:lpstr>Acts of Worship</vt:lpstr>
      <vt:lpstr>Acts of Worship</vt:lpstr>
      <vt:lpstr>Application</vt:lpstr>
      <vt:lpstr>Application</vt:lpstr>
      <vt:lpstr>Application</vt:lpstr>
      <vt:lpstr>Family Activities</vt:lpstr>
      <vt:lpstr>A Prayer of Praise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Prayer of Praise</dc:title>
  <dc:creator>Steve Armstrong</dc:creator>
  <cp:lastModifiedBy>Steve Armstrong</cp:lastModifiedBy>
  <cp:revision>8</cp:revision>
  <dcterms:created xsi:type="dcterms:W3CDTF">2018-10-04T12:34:21Z</dcterms:created>
  <dcterms:modified xsi:type="dcterms:W3CDTF">2018-10-05T14:34:46Z</dcterms:modified>
</cp:coreProperties>
</file>