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3000" b="-1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87fur6x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husklhx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Confidence in Seasons of Uncertainty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4506"/>
            <a:ext cx="9144000" cy="1533293"/>
          </a:xfrm>
        </p:spPr>
        <p:txBody>
          <a:bodyPr/>
          <a:lstStyle/>
          <a:p>
            <a:r>
              <a:rPr lang="en-US" dirty="0"/>
              <a:t>November 7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AA46-3DA5-4EEF-A9E1-D0EA584B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Trusting God Results in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11A8-C4B8-40F6-8996-C8651F3F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351"/>
          </a:xfrm>
        </p:spPr>
        <p:txBody>
          <a:bodyPr>
            <a:normAutofit/>
          </a:bodyPr>
          <a:lstStyle/>
          <a:p>
            <a:r>
              <a:rPr lang="en-US" dirty="0"/>
              <a:t>What did Abram do that pleased God so much? </a:t>
            </a:r>
          </a:p>
          <a:p>
            <a:r>
              <a:rPr lang="en-US" dirty="0"/>
              <a:t>We are told that Abram believed God and God credited to him as righteousness.  How does that relate to believers today?</a:t>
            </a:r>
          </a:p>
          <a:p>
            <a:r>
              <a:rPr lang="en-US" dirty="0"/>
              <a:t>In addition to our salvation, what truths about God or from God should we be trusting in?</a:t>
            </a:r>
          </a:p>
          <a:p>
            <a:r>
              <a:rPr lang="en-US" dirty="0"/>
              <a:t>What obstacles get in the way of believing God?  Why is it sometimes hard to trust God? </a:t>
            </a:r>
          </a:p>
        </p:txBody>
      </p:sp>
    </p:spTree>
    <p:extLst>
      <p:ext uri="{BB962C8B-B14F-4D97-AF65-F5344CB8AC3E}">
        <p14:creationId xmlns:p14="http://schemas.microsoft.com/office/powerpoint/2010/main" val="39270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7ADA-0AA4-4AA0-966C-2A3B573F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Listen for long term promises.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7EE7-BA5C-41AF-8A9F-6FE78DFB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297" y="1690688"/>
            <a:ext cx="979262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Genesis 15:12-16 (NIV)   As the sun was setting, Abram fell into a deep sleep, and a thick and dreadful darkness came over him. 13  Then the LORD said to him, "Know for certain that your descendants will be strangers in a country not their own, and they will be enslaved and mistreated four hundred years. 14  But I will punish the nation they serve as </a:t>
            </a:r>
          </a:p>
        </p:txBody>
      </p:sp>
    </p:spTree>
    <p:extLst>
      <p:ext uri="{BB962C8B-B14F-4D97-AF65-F5344CB8AC3E}">
        <p14:creationId xmlns:p14="http://schemas.microsoft.com/office/powerpoint/2010/main" val="32776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7ADA-0AA4-4AA0-966C-2A3B573F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Listen for long term promises.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7EE7-BA5C-41AF-8A9F-6FE78DFB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878" y="1690688"/>
            <a:ext cx="908824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slaves, and afterward they will come out with great possessions. 15  You, however, will go to your fathers in peace and be buried at a good old age. 16  In the fourth generation your descendants will come back here, for the sin of the Amorites has not yet reached its full measure."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EC826-A8D8-49D7-ADB0-4D2C0204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95" y="5551372"/>
            <a:ext cx="2123810" cy="2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75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C408-2299-4D11-906E-B047E287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 to Work in 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A96B0-BF3E-48A0-9986-C5047AA88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future events did the Lord allude in assuring Abram that one day the promise of the inheritance of the land would be fulfilled? </a:t>
            </a:r>
          </a:p>
          <a:p>
            <a:r>
              <a:rPr lang="en-US" dirty="0"/>
              <a:t>What are some things that help us build trust in God?</a:t>
            </a:r>
          </a:p>
          <a:p>
            <a:r>
              <a:rPr lang="en-US" dirty="0"/>
              <a:t>What makes it so hard to wait for God’s timing? </a:t>
            </a:r>
          </a:p>
        </p:txBody>
      </p:sp>
    </p:spTree>
    <p:extLst>
      <p:ext uri="{BB962C8B-B14F-4D97-AF65-F5344CB8AC3E}">
        <p14:creationId xmlns:p14="http://schemas.microsoft.com/office/powerpoint/2010/main" val="20081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40D1-AC02-40A8-BCE2-C779AC23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 to Work in 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9C19-2C2D-437B-B6D0-D3313DD08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experienced the reliability of God’s timing?</a:t>
            </a:r>
          </a:p>
          <a:p>
            <a:r>
              <a:rPr lang="en-US" dirty="0"/>
              <a:t>How has the Lord communicated to you to reassure you that His plan and promises are best and trustworthy? </a:t>
            </a:r>
          </a:p>
        </p:txBody>
      </p:sp>
    </p:spTree>
    <p:extLst>
      <p:ext uri="{BB962C8B-B14F-4D97-AF65-F5344CB8AC3E}">
        <p14:creationId xmlns:p14="http://schemas.microsoft.com/office/powerpoint/2010/main" val="2779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4ED6-A151-40F3-ACC1-17FFAE1F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D9E0-61DF-46C3-BBCC-2C3407A13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your hands. </a:t>
            </a:r>
          </a:p>
          <a:p>
            <a:pPr lvl="1"/>
            <a:r>
              <a:rPr lang="en-US" dirty="0"/>
              <a:t>Uncertainty has the ability to make us act irrationally and take matters into our hands.</a:t>
            </a:r>
          </a:p>
          <a:p>
            <a:pPr lvl="1"/>
            <a:r>
              <a:rPr lang="en-US" dirty="0"/>
              <a:t>Take some time and evaluate where you might need to let go and place something back into the hands of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3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4ED6-A151-40F3-ACC1-17FFAE1F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D9E0-61DF-46C3-BBCC-2C3407A13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stars. </a:t>
            </a:r>
          </a:p>
          <a:p>
            <a:pPr lvl="1"/>
            <a:r>
              <a:rPr lang="en-US" dirty="0"/>
              <a:t>Uncertainty can make us forgetful. </a:t>
            </a:r>
          </a:p>
          <a:p>
            <a:pPr lvl="1"/>
            <a:r>
              <a:rPr lang="en-US" dirty="0"/>
              <a:t>Before the day is over go outside if possible and look up in the sky. </a:t>
            </a:r>
          </a:p>
          <a:p>
            <a:pPr lvl="1"/>
            <a:r>
              <a:rPr lang="en-US" dirty="0"/>
              <a:t>Be reminded of the many promises of God that you may have forgotten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8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4ED6-A151-40F3-ACC1-17FFAE1F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D9E0-61DF-46C3-BBCC-2C3407A13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your faith. </a:t>
            </a:r>
          </a:p>
          <a:p>
            <a:pPr lvl="1"/>
            <a:r>
              <a:rPr lang="en-US" dirty="0"/>
              <a:t>Uncertainty in our faith affects the way we respond to uncertainty in life. </a:t>
            </a:r>
          </a:p>
          <a:p>
            <a:pPr lvl="1"/>
            <a:r>
              <a:rPr lang="en-US" dirty="0"/>
              <a:t>Take some time and assess the foundation of your faith. </a:t>
            </a:r>
          </a:p>
          <a:p>
            <a:pPr lvl="1"/>
            <a:r>
              <a:rPr lang="en-US" dirty="0"/>
              <a:t>Then share your faith with someone else.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F1CF-92F7-4F69-95D9-7F07D0C8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have a family </a:t>
            </a:r>
            <a:br>
              <a:rPr lang="en-US" dirty="0"/>
            </a:br>
            <a:r>
              <a:rPr lang="en-US" dirty="0"/>
              <a:t>devotional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7A5DA-E4B1-45B3-AE5D-07B250333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Consider the family </a:t>
            </a:r>
            <a:br>
              <a:rPr lang="en-US" dirty="0"/>
            </a:br>
            <a:r>
              <a:rPr lang="en-US" dirty="0"/>
              <a:t>discussion </a:t>
            </a:r>
            <a:r>
              <a:rPr lang="en-US" b="1" dirty="0"/>
              <a:t>video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which goes</a:t>
            </a:r>
            <a:br>
              <a:rPr lang="en-US" dirty="0"/>
            </a:br>
            <a:r>
              <a:rPr lang="en-US" dirty="0"/>
              <a:t>with this lesson!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11409D-C0E6-4AB1-9C2F-A2B0D0E02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777">
            <a:off x="5053087" y="2397044"/>
            <a:ext cx="5782583" cy="334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2A15B84-C4D5-4DA8-847A-22536C99244F}"/>
              </a:ext>
            </a:extLst>
          </p:cNvPr>
          <p:cNvSpPr/>
          <p:nvPr/>
        </p:nvSpPr>
        <p:spPr>
          <a:xfrm rot="345060">
            <a:off x="5470961" y="4086657"/>
            <a:ext cx="1780979" cy="1477882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CEC247CF-9A0C-426C-9480-603B5BF56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28" y="3836016"/>
            <a:ext cx="2102046" cy="266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0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92AA7-CBE9-4880-80BE-79C90DE6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C88559AB-82D1-43A4-B0BB-591C85AF29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4" y="2055193"/>
            <a:ext cx="6342510" cy="27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44A433B-6AF6-430B-97C9-3C7B295B2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971" y="1527717"/>
            <a:ext cx="2517722" cy="354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ACC21FE-2333-4016-8292-4052F93B1856}"/>
              </a:ext>
            </a:extLst>
          </p:cNvPr>
          <p:cNvSpPr/>
          <p:nvPr/>
        </p:nvSpPr>
        <p:spPr>
          <a:xfrm>
            <a:off x="3847172" y="4802807"/>
            <a:ext cx="5374888" cy="1433590"/>
          </a:xfrm>
          <a:prstGeom prst="wedgeRoundRectCallout">
            <a:avLst>
              <a:gd name="adj1" fmla="val 30795"/>
              <a:gd name="adj2" fmla="val -1234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Hmmm … there are letters to move back into place.  If you need help go to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https://tinyurl.com/87fur6xb</a:t>
            </a:r>
            <a:r>
              <a:rPr lang="en-US" dirty="0">
                <a:solidFill>
                  <a:srgbClr val="0563C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doubt there are other mysteries to solve there as well.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6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2E9E-DB86-4B76-8C76-B4B926DA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164F8E-CBE8-4CD3-AA2C-A838665ADA82}"/>
              </a:ext>
            </a:extLst>
          </p:cNvPr>
          <p:cNvGrpSpPr/>
          <p:nvPr/>
        </p:nvGrpSpPr>
        <p:grpSpPr>
          <a:xfrm>
            <a:off x="2849598" y="1690688"/>
            <a:ext cx="6492803" cy="4161682"/>
            <a:chOff x="2849598" y="1690688"/>
            <a:chExt cx="6492803" cy="4161682"/>
          </a:xfrm>
        </p:grpSpPr>
        <p:pic>
          <p:nvPicPr>
            <p:cNvPr id="5" name="Picture 4" descr="A picture containing text, road, sign, highway&#10;&#10;Description automatically generated">
              <a:extLst>
                <a:ext uri="{FF2B5EF4-FFF2-40B4-BE49-F238E27FC236}">
                  <a16:creationId xmlns:a16="http://schemas.microsoft.com/office/drawing/2014/main" id="{DEA81C0E-2F4F-407A-AE4E-8C789878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909762"/>
              <a:ext cx="5715000" cy="3038475"/>
            </a:xfrm>
            <a:prstGeom prst="rect">
              <a:avLst/>
            </a:prstGeom>
          </p:spPr>
        </p:pic>
        <p:pic>
          <p:nvPicPr>
            <p:cNvPr id="7" name="Picture 6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A8308CFE-147D-47E4-BB17-8A4C2F996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90688"/>
              <a:ext cx="6492803" cy="416168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3ABD0D-4F4E-4A2E-A19A-613BC985C6FD}"/>
              </a:ext>
            </a:extLst>
          </p:cNvPr>
          <p:cNvSpPr txBox="1"/>
          <p:nvPr/>
        </p:nvSpPr>
        <p:spPr>
          <a:xfrm>
            <a:off x="4310743" y="5852370"/>
            <a:ext cx="366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276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Confidence in Seasons of Uncertainty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4506"/>
            <a:ext cx="9144000" cy="1533293"/>
          </a:xfrm>
        </p:spPr>
        <p:txBody>
          <a:bodyPr/>
          <a:lstStyle/>
          <a:p>
            <a:r>
              <a:rPr lang="en-US" dirty="0"/>
              <a:t>November 7</a:t>
            </a:r>
          </a:p>
        </p:txBody>
      </p:sp>
    </p:spTree>
    <p:extLst>
      <p:ext uri="{BB962C8B-B14F-4D97-AF65-F5344CB8AC3E}">
        <p14:creationId xmlns:p14="http://schemas.microsoft.com/office/powerpoint/2010/main" val="429406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06A1C8-48C6-4040-90D8-4839D0AF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that time?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BE142-67B6-46D4-A2C5-26010EEB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seen best-laid plans fall apart?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 the real world not everything happens like we hope and plan for.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learn that God’s plans do work out in His time and His way.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Trust God when we don’t have all the answers.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200306-2244-4439-B32E-7EDB9EEC15E2}"/>
              </a:ext>
            </a:extLst>
          </p:cNvPr>
          <p:cNvGrpSpPr/>
          <p:nvPr/>
        </p:nvGrpSpPr>
        <p:grpSpPr>
          <a:xfrm>
            <a:off x="1849324" y="2810669"/>
            <a:ext cx="8701653" cy="2928081"/>
            <a:chOff x="1849324" y="2810669"/>
            <a:chExt cx="8701653" cy="29280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621A14-86C3-4B91-9D3D-3A12EC2EC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45" y="2810669"/>
              <a:ext cx="2381250" cy="2381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Camping emoji clipart">
              <a:extLst>
                <a:ext uri="{FF2B5EF4-FFF2-40B4-BE49-F238E27FC236}">
                  <a16:creationId xmlns:a16="http://schemas.microsoft.com/office/drawing/2014/main" id="{19E2C3FC-A407-4034-AB10-31E9CB61E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05" y="3429000"/>
              <a:ext cx="1965366" cy="1965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rrow&#10;&#10;Description automatically generated">
              <a:extLst>
                <a:ext uri="{FF2B5EF4-FFF2-40B4-BE49-F238E27FC236}">
                  <a16:creationId xmlns:a16="http://schemas.microsoft.com/office/drawing/2014/main" id="{B00DFD3F-02D6-4FFD-B6A8-4241D348E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24" y="3500252"/>
              <a:ext cx="2044927" cy="18941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5189040-4FAA-4638-9489-A4268C480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556" y="3084615"/>
              <a:ext cx="2478421" cy="26541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4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F23A-8E65-4210-AE98-FB72776E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encouragement given.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FF08-379A-4433-808D-397DDAC8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78" y="1690688"/>
            <a:ext cx="947484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Genesis 15:1-5 (NIV)   After this, the word of the LORD came to Abram in a vision: "Do not be afraid, Abram. I am your shield, your very great reward." 2  But Abram said, "O Sovereign LORD, what can you give me since I remain childless and the one who will inherit my estate is Eliezer of Damascus?" 3  And Abram said, "You have given me no </a:t>
            </a:r>
          </a:p>
        </p:txBody>
      </p:sp>
    </p:spTree>
    <p:extLst>
      <p:ext uri="{BB962C8B-B14F-4D97-AF65-F5344CB8AC3E}">
        <p14:creationId xmlns:p14="http://schemas.microsoft.com/office/powerpoint/2010/main" val="31084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F23A-8E65-4210-AE98-FB72776E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encouragement given.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FF08-379A-4433-808D-397DDAC8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78" y="1690688"/>
            <a:ext cx="947484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 children; so a servant in my household will be my heir." 4  Then the word of the LORD came to him: "This man will not be your heir, but a son coming from your own body will be your heir." 5  He took him outside and said, "Look up at the heavens and count the stars--if indeed you can count them." Then he said to him, "So shall your offspring be."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2EB8A-C6DA-4C60-9BCF-986971DF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94" y="6042026"/>
            <a:ext cx="2123810" cy="2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4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EA0F-5C13-4191-B992-69C39866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when the Way Isn’t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F2E05-F97D-47E6-89D3-857D2133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promises did God make, and to whom did He make them? </a:t>
            </a:r>
          </a:p>
          <a:p>
            <a:r>
              <a:rPr lang="en-US" dirty="0"/>
              <a:t>What do you know about Abram and his wife that would have made it difficult to believe what God was telling him?</a:t>
            </a:r>
          </a:p>
          <a:p>
            <a:r>
              <a:rPr lang="en-US" dirty="0"/>
              <a:t>How do we determine the difference between worry and legitimate concern?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8A7F9B-8B8B-43DA-9279-CD27FB8AD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14266"/>
              </p:ext>
            </p:extLst>
          </p:nvPr>
        </p:nvGraphicFramePr>
        <p:xfrm>
          <a:off x="1354237" y="2374845"/>
          <a:ext cx="902825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127">
                  <a:extLst>
                    <a:ext uri="{9D8B030D-6E8A-4147-A177-3AD203B41FA5}">
                      <a16:colId xmlns:a16="http://schemas.microsoft.com/office/drawing/2014/main" val="2519613819"/>
                    </a:ext>
                  </a:extLst>
                </a:gridCol>
                <a:gridCol w="4514127">
                  <a:extLst>
                    <a:ext uri="{9D8B030D-6E8A-4147-A177-3AD203B41FA5}">
                      <a16:colId xmlns:a16="http://schemas.microsoft.com/office/drawing/2014/main" val="768579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Legitimate Concern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40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84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2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AC7D-C907-4F7F-87FA-1FEC6766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when the Way Isn’t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43310-5B10-4F35-8811-84896B5A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took Abram out to view the night sky as an object lesson to encourage him to trust God.  What kind of images help or encourage you to trust God?</a:t>
            </a:r>
          </a:p>
          <a:p>
            <a:r>
              <a:rPr lang="en-US" dirty="0"/>
              <a:t>Notice that God did not give much detail of His plan and promise to Abram and Sarai.  How can we obey without knowing much of the plan?</a:t>
            </a:r>
          </a:p>
        </p:txBody>
      </p:sp>
    </p:spTree>
    <p:extLst>
      <p:ext uri="{BB962C8B-B14F-4D97-AF65-F5344CB8AC3E}">
        <p14:creationId xmlns:p14="http://schemas.microsoft.com/office/powerpoint/2010/main" val="31316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DD30-1E32-49BA-B429-551C4ACB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when the Way Isn’t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67B8-4228-4DA6-A23C-D2993ACF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infer that God spoke directly, audibly to Abram.  How do Gods intentions and plans come to us today?</a:t>
            </a:r>
          </a:p>
          <a:p>
            <a:r>
              <a:rPr lang="en-US" dirty="0"/>
              <a:t>Why can we trust God even if His method of communicating is not as overt as to Abram?</a:t>
            </a:r>
          </a:p>
        </p:txBody>
      </p:sp>
    </p:spTree>
    <p:extLst>
      <p:ext uri="{BB962C8B-B14F-4D97-AF65-F5344CB8AC3E}">
        <p14:creationId xmlns:p14="http://schemas.microsoft.com/office/powerpoint/2010/main" val="34750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7B4A-AFF6-46CE-BD1B-8A30AB5E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result of trusting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A959-06CA-46A1-AA5F-3CCC57E5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52" y="2241007"/>
            <a:ext cx="7881395" cy="23759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Genesis 15:6 (NIV)  Abram believed the LORD, and he credited it to him as righteousness.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25C81-F7B6-45AD-B958-0D33E368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95" y="4488420"/>
            <a:ext cx="2123810" cy="2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0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206</TotalTime>
  <Words>950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Confidence in Seasons of Uncertainty</vt:lpstr>
      <vt:lpstr>Video Introduction</vt:lpstr>
      <vt:lpstr>Remember that time?</vt:lpstr>
      <vt:lpstr>Listen for encouragement given.</vt:lpstr>
      <vt:lpstr>Listen for encouragement given.</vt:lpstr>
      <vt:lpstr>Trust when the Way Isn’t Clear</vt:lpstr>
      <vt:lpstr>Trust when the Way Isn’t Clear</vt:lpstr>
      <vt:lpstr>Trust when the Way Isn’t Clear</vt:lpstr>
      <vt:lpstr>Listen for the result of trusting God.</vt:lpstr>
      <vt:lpstr>Trusting God Results in Righteousness</vt:lpstr>
      <vt:lpstr>Listen for long term promises.</vt:lpstr>
      <vt:lpstr>Listen for long term promises.</vt:lpstr>
      <vt:lpstr>Trust God to Work in His Time</vt:lpstr>
      <vt:lpstr>Trust God to Work in His Time</vt:lpstr>
      <vt:lpstr>Application</vt:lpstr>
      <vt:lpstr>Application</vt:lpstr>
      <vt:lpstr>Application</vt:lpstr>
      <vt:lpstr>How can we have a family  devotional time?</vt:lpstr>
      <vt:lpstr>Family Activities</vt:lpstr>
      <vt:lpstr>Confidence in Seasons of Uncertainty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Confidence in Seasons of Uncertainty</dc:title>
  <dc:creator>Armstrong, Stephen (General Math and Science)</dc:creator>
  <cp:lastModifiedBy>Armstrong, Stephen (General Math and Science)</cp:lastModifiedBy>
  <cp:revision>1</cp:revision>
  <dcterms:created xsi:type="dcterms:W3CDTF">2021-10-22T12:21:48Z</dcterms:created>
  <dcterms:modified xsi:type="dcterms:W3CDTF">2021-10-22T15:48:11Z</dcterms:modified>
</cp:coreProperties>
</file>