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6" r:id="rId4"/>
    <p:sldId id="258" r:id="rId5"/>
    <p:sldId id="259" r:id="rId6"/>
    <p:sldId id="579" r:id="rId7"/>
    <p:sldId id="260" r:id="rId8"/>
    <p:sldId id="580" r:id="rId9"/>
    <p:sldId id="581" r:id="rId10"/>
    <p:sldId id="582" r:id="rId11"/>
    <p:sldId id="793" r:id="rId12"/>
    <p:sldId id="583" r:id="rId13"/>
    <p:sldId id="794" r:id="rId14"/>
    <p:sldId id="795" r:id="rId15"/>
    <p:sldId id="796" r:id="rId16"/>
    <p:sldId id="798" r:id="rId17"/>
    <p:sldId id="797" r:id="rId18"/>
    <p:sldId id="799" r:id="rId19"/>
    <p:sldId id="800" r:id="rId20"/>
    <p:sldId id="801" r:id="rId21"/>
    <p:sldId id="802" r:id="rId22"/>
    <p:sldId id="803" r:id="rId23"/>
    <p:sldId id="804" r:id="rId24"/>
    <p:sldId id="805" r:id="rId25"/>
    <p:sldId id="80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2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59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2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791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22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0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06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1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28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861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7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64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rry picture of a person's hand&#10;&#10;Description automatically generated">
            <a:extLst>
              <a:ext uri="{FF2B5EF4-FFF2-40B4-BE49-F238E27FC236}">
                <a16:creationId xmlns:a16="http://schemas.microsoft.com/office/drawing/2014/main" id="{D180ED77-2B8D-5324-A72B-6D54B93D8F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268312" cy="6858000"/>
          </a:xfrm>
          <a:prstGeom prst="rect">
            <a:avLst/>
          </a:prstGeom>
        </p:spPr>
      </p:pic>
      <p:sp>
        <p:nvSpPr>
          <p:cNvPr id="105" name="Oval 104">
            <a:extLst>
              <a:ext uri="{FF2B5EF4-FFF2-40B4-BE49-F238E27FC236}">
                <a16:creationId xmlns:a16="http://schemas.microsoft.com/office/drawing/2014/main" id="{90ACBF33-981E-C3A5-87F6-C0FB6D624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263" y="1104437"/>
            <a:ext cx="277163" cy="277091"/>
          </a:xfrm>
          <a:prstGeom prst="ellipse">
            <a:avLst/>
          </a:prstGeom>
          <a:solidFill>
            <a:srgbClr val="867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42EFBC91-2D7B-DE0F-D420-9150A20A8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263" y="2000303"/>
            <a:ext cx="277163" cy="2770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CCE038E-401D-221B-6C9A-75410AA9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263" y="2911265"/>
            <a:ext cx="277163" cy="27709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A0E00C62-D1B4-5AC2-7372-48D84611B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263" y="3809689"/>
            <a:ext cx="277163" cy="27709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F404BE60-AB5A-A976-F7F4-127E40154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263" y="4735483"/>
            <a:ext cx="277163" cy="277091"/>
          </a:xfrm>
          <a:prstGeom prst="ellipse">
            <a:avLst/>
          </a:prstGeom>
          <a:solidFill>
            <a:srgbClr val="BE9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6" name="Text Placeholder 125">
            <a:extLst>
              <a:ext uri="{FF2B5EF4-FFF2-40B4-BE49-F238E27FC236}">
                <a16:creationId xmlns:a16="http://schemas.microsoft.com/office/drawing/2014/main" id="{189F0B8D-B124-A4BA-0CEF-3E54E74CE6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98657" y="1078234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7" name="Text Placeholder 125">
            <a:extLst>
              <a:ext uri="{FF2B5EF4-FFF2-40B4-BE49-F238E27FC236}">
                <a16:creationId xmlns:a16="http://schemas.microsoft.com/office/drawing/2014/main" id="{DB9A7029-7E41-0522-C6B8-2DC903EC8E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98657" y="1977538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8" name="Text Placeholder 125">
            <a:extLst>
              <a:ext uri="{FF2B5EF4-FFF2-40B4-BE49-F238E27FC236}">
                <a16:creationId xmlns:a16="http://schemas.microsoft.com/office/drawing/2014/main" id="{5061B493-B5E5-FC7F-97E7-36883E2BEE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98657" y="2891938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9" name="Text Placeholder 125">
            <a:extLst>
              <a:ext uri="{FF2B5EF4-FFF2-40B4-BE49-F238E27FC236}">
                <a16:creationId xmlns:a16="http://schemas.microsoft.com/office/drawing/2014/main" id="{EA92961D-B387-13AC-6DDE-C5216E7F8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98657" y="3806337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30" name="Text Placeholder 125">
            <a:extLst>
              <a:ext uri="{FF2B5EF4-FFF2-40B4-BE49-F238E27FC236}">
                <a16:creationId xmlns:a16="http://schemas.microsoft.com/office/drawing/2014/main" id="{F7D8A456-CE9E-5AE5-E7BD-56C41E29BF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98657" y="4720738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17CE42A6-7A5D-4433-9B2C-9B8F556100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731" y="4648200"/>
            <a:ext cx="2956852" cy="1524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lnSpc>
                <a:spcPct val="400000"/>
              </a:lnSpc>
              <a:spcBef>
                <a:spcPts val="1200"/>
              </a:spcBef>
              <a:defRPr sz="5400"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Text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77E872-1DCC-3C94-2C42-B61B73360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4011" y="6278880"/>
            <a:ext cx="3090514" cy="0"/>
          </a:xfrm>
          <a:prstGeom prst="line">
            <a:avLst/>
          </a:prstGeom>
          <a:ln w="76200" cap="rnd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25">
            <a:extLst>
              <a:ext uri="{FF2B5EF4-FFF2-40B4-BE49-F238E27FC236}">
                <a16:creationId xmlns:a16="http://schemas.microsoft.com/office/drawing/2014/main" id="{517A7A7F-C3E7-5C25-0DC7-7FB7D5D44E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98657" y="5620790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BF0104A-62E8-A2FD-2568-E303DBA64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5518" y="5666510"/>
            <a:ext cx="277163" cy="27709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23280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rry picture of a person's hand&#10;&#10;Description automatically generated">
            <a:extLst>
              <a:ext uri="{FF2B5EF4-FFF2-40B4-BE49-F238E27FC236}">
                <a16:creationId xmlns:a16="http://schemas.microsoft.com/office/drawing/2014/main" id="{D180ED77-2B8D-5324-A72B-6D54B93D8F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268312" cy="6858000"/>
          </a:xfrm>
          <a:prstGeom prst="rect">
            <a:avLst/>
          </a:prstGeom>
        </p:spPr>
      </p:pic>
      <p:sp>
        <p:nvSpPr>
          <p:cNvPr id="105" name="Oval 104">
            <a:extLst>
              <a:ext uri="{FF2B5EF4-FFF2-40B4-BE49-F238E27FC236}">
                <a16:creationId xmlns:a16="http://schemas.microsoft.com/office/drawing/2014/main" id="{90ACBF33-981E-C3A5-87F6-C0FB6D624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952037"/>
            <a:ext cx="277163" cy="277091"/>
          </a:xfrm>
          <a:prstGeom prst="ellipse">
            <a:avLst/>
          </a:prstGeom>
          <a:solidFill>
            <a:srgbClr val="867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42EFBC91-2D7B-DE0F-D420-9150A20A8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2125925"/>
            <a:ext cx="277163" cy="2770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CCE038E-401D-221B-6C9A-75410AA9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3299813"/>
            <a:ext cx="277163" cy="27709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A0E00C62-D1B4-5AC2-7372-48D84611B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4461163"/>
            <a:ext cx="277163" cy="27709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F404BE60-AB5A-A976-F7F4-127E40154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5649883"/>
            <a:ext cx="277163" cy="277091"/>
          </a:xfrm>
          <a:prstGeom prst="ellipse">
            <a:avLst/>
          </a:prstGeom>
          <a:solidFill>
            <a:srgbClr val="BE9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6" name="Text Placeholder 125">
            <a:extLst>
              <a:ext uri="{FF2B5EF4-FFF2-40B4-BE49-F238E27FC236}">
                <a16:creationId xmlns:a16="http://schemas.microsoft.com/office/drawing/2014/main" id="{189F0B8D-B124-A4BA-0CEF-3E54E74CE6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83402" y="925834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7" name="Text Placeholder 125">
            <a:extLst>
              <a:ext uri="{FF2B5EF4-FFF2-40B4-BE49-F238E27FC236}">
                <a16:creationId xmlns:a16="http://schemas.microsoft.com/office/drawing/2014/main" id="{DB9A7029-7E41-0522-C6B8-2DC903EC8E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83402" y="2103160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8" name="Text Placeholder 125">
            <a:extLst>
              <a:ext uri="{FF2B5EF4-FFF2-40B4-BE49-F238E27FC236}">
                <a16:creationId xmlns:a16="http://schemas.microsoft.com/office/drawing/2014/main" id="{5061B493-B5E5-FC7F-97E7-36883E2BEE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3402" y="3280486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9" name="Text Placeholder 125">
            <a:extLst>
              <a:ext uri="{FF2B5EF4-FFF2-40B4-BE49-F238E27FC236}">
                <a16:creationId xmlns:a16="http://schemas.microsoft.com/office/drawing/2014/main" id="{EA92961D-B387-13AC-6DDE-C5216E7F8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3402" y="4457812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30" name="Text Placeholder 125">
            <a:extLst>
              <a:ext uri="{FF2B5EF4-FFF2-40B4-BE49-F238E27FC236}">
                <a16:creationId xmlns:a16="http://schemas.microsoft.com/office/drawing/2014/main" id="{F7D8A456-CE9E-5AE5-E7BD-56C41E29BF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83402" y="5635138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17CE42A6-7A5D-4433-9B2C-9B8F556100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731" y="4648200"/>
            <a:ext cx="2956852" cy="1524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lnSpc>
                <a:spcPct val="400000"/>
              </a:lnSpc>
              <a:spcBef>
                <a:spcPts val="1200"/>
              </a:spcBef>
              <a:defRPr sz="5400"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Text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77E872-1DCC-3C94-2C42-B61B73360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4011" y="6278880"/>
            <a:ext cx="3090514" cy="0"/>
          </a:xfrm>
          <a:prstGeom prst="line">
            <a:avLst/>
          </a:prstGeom>
          <a:ln w="76200" cap="rnd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832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picture of a person's hand&#10;&#10;Description automatically generated">
            <a:extLst>
              <a:ext uri="{FF2B5EF4-FFF2-40B4-BE49-F238E27FC236}">
                <a16:creationId xmlns:a16="http://schemas.microsoft.com/office/drawing/2014/main" id="{F689DBF2-8E9E-3D6B-4A2B-B50FF83149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268312" cy="6858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643F0AB-BCD1-E390-DF39-7E1293CCC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4011" y="6278880"/>
            <a:ext cx="3090514" cy="0"/>
          </a:xfrm>
          <a:prstGeom prst="line">
            <a:avLst/>
          </a:prstGeom>
          <a:ln w="76200" cap="rnd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104">
            <a:extLst>
              <a:ext uri="{FF2B5EF4-FFF2-40B4-BE49-F238E27FC236}">
                <a16:creationId xmlns:a16="http://schemas.microsoft.com/office/drawing/2014/main" id="{90ACBF33-981E-C3A5-87F6-C0FB6D624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864404"/>
            <a:ext cx="277163" cy="2770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42EFBC91-2D7B-DE0F-D420-9150A20A8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2206115"/>
            <a:ext cx="277163" cy="2770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CCE038E-401D-221B-6C9A-75410AA9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3562739"/>
            <a:ext cx="277163" cy="27709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A0E00C62-D1B4-5AC2-7372-48D84611B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4952689"/>
            <a:ext cx="277163" cy="27709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6" name="Text Placeholder 125">
            <a:extLst>
              <a:ext uri="{FF2B5EF4-FFF2-40B4-BE49-F238E27FC236}">
                <a16:creationId xmlns:a16="http://schemas.microsoft.com/office/drawing/2014/main" id="{189F0B8D-B124-A4BA-0CEF-3E54E74CE6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83402" y="838201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7" name="Text Placeholder 125">
            <a:extLst>
              <a:ext uri="{FF2B5EF4-FFF2-40B4-BE49-F238E27FC236}">
                <a16:creationId xmlns:a16="http://schemas.microsoft.com/office/drawing/2014/main" id="{DB9A7029-7E41-0522-C6B8-2DC903EC8E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83402" y="2183350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8" name="Text Placeholder 125">
            <a:extLst>
              <a:ext uri="{FF2B5EF4-FFF2-40B4-BE49-F238E27FC236}">
                <a16:creationId xmlns:a16="http://schemas.microsoft.com/office/drawing/2014/main" id="{5061B493-B5E5-FC7F-97E7-36883E2BEE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3402" y="3543412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9" name="Text Placeholder 125">
            <a:extLst>
              <a:ext uri="{FF2B5EF4-FFF2-40B4-BE49-F238E27FC236}">
                <a16:creationId xmlns:a16="http://schemas.microsoft.com/office/drawing/2014/main" id="{EA92961D-B387-13AC-6DDE-C5216E7F8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3402" y="4949338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17CE42A6-7A5D-4433-9B2C-9B8F556100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731" y="4648200"/>
            <a:ext cx="2956852" cy="1524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lnSpc>
                <a:spcPct val="400000"/>
              </a:lnSpc>
              <a:spcBef>
                <a:spcPts val="1200"/>
              </a:spcBef>
              <a:defRPr sz="5400"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26986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picture of a person's hand&#10;&#10;Description automatically generated">
            <a:extLst>
              <a:ext uri="{FF2B5EF4-FFF2-40B4-BE49-F238E27FC236}">
                <a16:creationId xmlns:a16="http://schemas.microsoft.com/office/drawing/2014/main" id="{D7E6625B-BE17-4489-42FA-46E1A3D02A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268312" cy="6858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2F45334-0296-0B60-9CD6-BF6BB534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4011" y="6278880"/>
            <a:ext cx="3090514" cy="0"/>
          </a:xfrm>
          <a:prstGeom prst="line">
            <a:avLst/>
          </a:prstGeom>
          <a:ln w="76200" cap="rnd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104">
            <a:extLst>
              <a:ext uri="{FF2B5EF4-FFF2-40B4-BE49-F238E27FC236}">
                <a16:creationId xmlns:a16="http://schemas.microsoft.com/office/drawing/2014/main" id="{90ACBF33-981E-C3A5-87F6-C0FB6D624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1630289"/>
            <a:ext cx="277163" cy="2770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CCE038E-401D-221B-6C9A-75410AA9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3978065"/>
            <a:ext cx="277163" cy="2770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6" name="Text Placeholder 125">
            <a:extLst>
              <a:ext uri="{FF2B5EF4-FFF2-40B4-BE49-F238E27FC236}">
                <a16:creationId xmlns:a16="http://schemas.microsoft.com/office/drawing/2014/main" id="{189F0B8D-B124-A4BA-0CEF-3E54E74CE6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83402" y="1604085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8" name="Text Placeholder 125">
            <a:extLst>
              <a:ext uri="{FF2B5EF4-FFF2-40B4-BE49-F238E27FC236}">
                <a16:creationId xmlns:a16="http://schemas.microsoft.com/office/drawing/2014/main" id="{5061B493-B5E5-FC7F-97E7-36883E2BEE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3402" y="3958738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17CE42A6-7A5D-4433-9B2C-9B8F556100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731" y="4648200"/>
            <a:ext cx="2956852" cy="1524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lnSpc>
                <a:spcPct val="400000"/>
              </a:lnSpc>
              <a:spcBef>
                <a:spcPts val="1200"/>
              </a:spcBef>
              <a:defRPr sz="5400"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6902883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picture of a person's hand&#10;&#10;Description automatically generated">
            <a:extLst>
              <a:ext uri="{FF2B5EF4-FFF2-40B4-BE49-F238E27FC236}">
                <a16:creationId xmlns:a16="http://schemas.microsoft.com/office/drawing/2014/main" id="{AAA24102-61F5-0C7D-057B-C2FD38F7D0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268312" cy="6858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A106504-EBE4-0E6B-497D-3BF8861E9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4011" y="6278880"/>
            <a:ext cx="3090514" cy="0"/>
          </a:xfrm>
          <a:prstGeom prst="line">
            <a:avLst/>
          </a:prstGeom>
          <a:ln w="76200" cap="rnd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Oval 106">
            <a:extLst>
              <a:ext uri="{FF2B5EF4-FFF2-40B4-BE49-F238E27FC236}">
                <a16:creationId xmlns:a16="http://schemas.microsoft.com/office/drawing/2014/main" id="{5CCE038E-401D-221B-6C9A-75410AA9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2149265"/>
            <a:ext cx="277163" cy="2770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8" name="Text Placeholder 125">
            <a:extLst>
              <a:ext uri="{FF2B5EF4-FFF2-40B4-BE49-F238E27FC236}">
                <a16:creationId xmlns:a16="http://schemas.microsoft.com/office/drawing/2014/main" id="{5061B493-B5E5-FC7F-97E7-36883E2BEE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3402" y="2129938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17CE42A6-7A5D-4433-9B2C-9B8F556100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731" y="4648200"/>
            <a:ext cx="2956852" cy="1524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lnSpc>
                <a:spcPct val="400000"/>
              </a:lnSpc>
              <a:spcBef>
                <a:spcPts val="1200"/>
              </a:spcBef>
              <a:defRPr sz="5400"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954873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urface with a red stripe&#10;&#10;Description automatically generated with medium confidence">
            <a:extLst>
              <a:ext uri="{FF2B5EF4-FFF2-40B4-BE49-F238E27FC236}">
                <a16:creationId xmlns:a16="http://schemas.microsoft.com/office/drawing/2014/main" id="{730A8CBF-09AA-AD4E-4F7B-3603EBB89F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745" y="5185518"/>
            <a:ext cx="12192000" cy="1703130"/>
          </a:xfrm>
          <a:prstGeom prst="rect">
            <a:avLst/>
          </a:prstGeom>
        </p:spPr>
      </p:pic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5AD7D796-CCB2-CB02-1248-C6DCF9275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5909" y="427486"/>
            <a:ext cx="3690549" cy="4369743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79B2DC73-9683-E89E-69AF-A4E447F22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293901" y="427486"/>
            <a:ext cx="3671097" cy="4369743"/>
          </a:xfrm>
          <a:prstGeom prst="roundRect">
            <a:avLst/>
          </a:prstGeom>
          <a:noFill/>
          <a:ln w="38100">
            <a:solidFill>
              <a:srgbClr val="867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Rounded Rectangle 4">
            <a:extLst>
              <a:ext uri="{FF2B5EF4-FFF2-40B4-BE49-F238E27FC236}">
                <a16:creationId xmlns:a16="http://schemas.microsoft.com/office/drawing/2014/main" id="{9468030F-A2B0-1E28-90DB-0AD0F2650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73911" y="427486"/>
            <a:ext cx="3677569" cy="4373115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A30929A-E274-88E0-B16D-7E5A38F9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9027" y="6553200"/>
            <a:ext cx="9146382" cy="0"/>
          </a:xfrm>
          <a:prstGeom prst="line">
            <a:avLst/>
          </a:prstGeom>
          <a:ln w="762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27">
            <a:extLst>
              <a:ext uri="{FF2B5EF4-FFF2-40B4-BE49-F238E27FC236}">
                <a16:creationId xmlns:a16="http://schemas.microsoft.com/office/drawing/2014/main" id="{BCCB7753-415D-18AA-E60A-366E452994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532440"/>
            <a:ext cx="10972801" cy="944561"/>
          </a:xfrm>
          <a:prstGeom prst="rect">
            <a:avLst/>
          </a:prstGeom>
        </p:spPr>
        <p:txBody>
          <a:bodyPr/>
          <a:lstStyle>
            <a:lvl1pPr>
              <a:defRPr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</a:t>
            </a:r>
          </a:p>
        </p:txBody>
      </p:sp>
      <p:sp>
        <p:nvSpPr>
          <p:cNvPr id="29" name="Text Placeholder 125">
            <a:extLst>
              <a:ext uri="{FF2B5EF4-FFF2-40B4-BE49-F238E27FC236}">
                <a16:creationId xmlns:a16="http://schemas.microsoft.com/office/drawing/2014/main" id="{B89E9055-5874-4596-2B59-DCB04EB869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2571" y="914401"/>
            <a:ext cx="3328451" cy="3393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Text Placeholder 125">
            <a:extLst>
              <a:ext uri="{FF2B5EF4-FFF2-40B4-BE49-F238E27FC236}">
                <a16:creationId xmlns:a16="http://schemas.microsoft.com/office/drawing/2014/main" id="{BFB48785-B482-2B8F-D6C1-C980B6D69C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95383" y="914401"/>
            <a:ext cx="3310907" cy="3393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7" name="Text Placeholder 125">
            <a:extLst>
              <a:ext uri="{FF2B5EF4-FFF2-40B4-BE49-F238E27FC236}">
                <a16:creationId xmlns:a16="http://schemas.microsoft.com/office/drawing/2014/main" id="{760159F0-F3D6-196C-7464-082D0A7C066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39700" y="917511"/>
            <a:ext cx="3316745" cy="3395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4544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urface with a red stripe&#10;&#10;Description automatically generated with medium confidence">
            <a:extLst>
              <a:ext uri="{FF2B5EF4-FFF2-40B4-BE49-F238E27FC236}">
                <a16:creationId xmlns:a16="http://schemas.microsoft.com/office/drawing/2014/main" id="{730A8CBF-09AA-AD4E-4F7B-3603EBB89F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745" y="5185518"/>
            <a:ext cx="12192000" cy="1703130"/>
          </a:xfrm>
          <a:prstGeom prst="rect">
            <a:avLst/>
          </a:prstGeom>
        </p:spPr>
      </p:pic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5AD7D796-CCB2-CB02-1248-C6DCF9275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08787" y="539859"/>
            <a:ext cx="3690549" cy="4369743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79B2DC73-9683-E89E-69AF-A4E447F22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6779" y="539859"/>
            <a:ext cx="3671097" cy="4369743"/>
          </a:xfrm>
          <a:prstGeom prst="roundRect">
            <a:avLst/>
          </a:prstGeom>
          <a:noFill/>
          <a:ln w="38100">
            <a:solidFill>
              <a:srgbClr val="867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A30929A-E274-88E0-B16D-7E5A38F9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9027" y="6553200"/>
            <a:ext cx="9146382" cy="0"/>
          </a:xfrm>
          <a:prstGeom prst="line">
            <a:avLst/>
          </a:prstGeom>
          <a:ln w="762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27">
            <a:extLst>
              <a:ext uri="{FF2B5EF4-FFF2-40B4-BE49-F238E27FC236}">
                <a16:creationId xmlns:a16="http://schemas.microsoft.com/office/drawing/2014/main" id="{BCCB7753-415D-18AA-E60A-366E452994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532440"/>
            <a:ext cx="10972801" cy="944561"/>
          </a:xfrm>
          <a:prstGeom prst="rect">
            <a:avLst/>
          </a:prstGeom>
        </p:spPr>
        <p:txBody>
          <a:bodyPr/>
          <a:lstStyle>
            <a:lvl1pPr>
              <a:defRPr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</a:t>
            </a:r>
          </a:p>
        </p:txBody>
      </p:sp>
      <p:sp>
        <p:nvSpPr>
          <p:cNvPr id="29" name="Text Placeholder 125">
            <a:extLst>
              <a:ext uri="{FF2B5EF4-FFF2-40B4-BE49-F238E27FC236}">
                <a16:creationId xmlns:a16="http://schemas.microsoft.com/office/drawing/2014/main" id="{B89E9055-5874-4596-2B59-DCB04EB869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5450" y="1026774"/>
            <a:ext cx="3328451" cy="3393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Text Placeholder 125">
            <a:extLst>
              <a:ext uri="{FF2B5EF4-FFF2-40B4-BE49-F238E27FC236}">
                <a16:creationId xmlns:a16="http://schemas.microsoft.com/office/drawing/2014/main" id="{BFB48785-B482-2B8F-D6C1-C980B6D69C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8262" y="1026774"/>
            <a:ext cx="3310907" cy="3393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3057653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surface with a red stripe&#10;&#10;Description automatically generated with medium confidence">
            <a:extLst>
              <a:ext uri="{FF2B5EF4-FFF2-40B4-BE49-F238E27FC236}">
                <a16:creationId xmlns:a16="http://schemas.microsoft.com/office/drawing/2014/main" id="{58650A07-903A-2EDE-46F5-E5182C807D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745" y="5185518"/>
            <a:ext cx="12192000" cy="170313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A30929A-E274-88E0-B16D-7E5A38F9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9027" y="6553200"/>
            <a:ext cx="9146382" cy="0"/>
          </a:xfrm>
          <a:prstGeom prst="line">
            <a:avLst/>
          </a:prstGeom>
          <a:ln w="762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27">
            <a:extLst>
              <a:ext uri="{FF2B5EF4-FFF2-40B4-BE49-F238E27FC236}">
                <a16:creationId xmlns:a16="http://schemas.microsoft.com/office/drawing/2014/main" id="{BCCB7753-415D-18AA-E60A-366E452994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532440"/>
            <a:ext cx="10972801" cy="944561"/>
          </a:xfrm>
          <a:prstGeom prst="rect">
            <a:avLst/>
          </a:prstGeom>
        </p:spPr>
        <p:txBody>
          <a:bodyPr/>
          <a:lstStyle>
            <a:lvl1pPr>
              <a:defRPr sz="5400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5658940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surface with a red stripe&#10;&#10;Description automatically generated with medium confidence">
            <a:extLst>
              <a:ext uri="{FF2B5EF4-FFF2-40B4-BE49-F238E27FC236}">
                <a16:creationId xmlns:a16="http://schemas.microsoft.com/office/drawing/2014/main" id="{86DBBE1E-8D72-B587-D7FC-7D56AEB978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745" y="5185518"/>
            <a:ext cx="12192000" cy="1703130"/>
          </a:xfrm>
          <a:prstGeom prst="rect">
            <a:avLst/>
          </a:prstGeom>
        </p:spPr>
      </p:pic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79B2DC73-9683-E89E-69AF-A4E447F22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1950" y="430858"/>
            <a:ext cx="11204318" cy="4369743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A30929A-E274-88E0-B16D-7E5A38F9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9027" y="6553200"/>
            <a:ext cx="9146382" cy="0"/>
          </a:xfrm>
          <a:prstGeom prst="line">
            <a:avLst/>
          </a:prstGeom>
          <a:ln w="762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27">
            <a:extLst>
              <a:ext uri="{FF2B5EF4-FFF2-40B4-BE49-F238E27FC236}">
                <a16:creationId xmlns:a16="http://schemas.microsoft.com/office/drawing/2014/main" id="{BCCB7753-415D-18AA-E60A-366E452994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532440"/>
            <a:ext cx="10972801" cy="944561"/>
          </a:xfrm>
          <a:prstGeom prst="rect">
            <a:avLst/>
          </a:prstGeom>
        </p:spPr>
        <p:txBody>
          <a:bodyPr/>
          <a:lstStyle>
            <a:lvl1pPr>
              <a:defRPr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</a:t>
            </a:r>
          </a:p>
        </p:txBody>
      </p:sp>
      <p:sp>
        <p:nvSpPr>
          <p:cNvPr id="11" name="Text Placeholder 125">
            <a:extLst>
              <a:ext uri="{FF2B5EF4-FFF2-40B4-BE49-F238E27FC236}">
                <a16:creationId xmlns:a16="http://schemas.microsoft.com/office/drawing/2014/main" id="{BBC3ACC1-2A36-4A87-8037-08F1271666F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41238" y="1676401"/>
            <a:ext cx="10185744" cy="2743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sz="2800" b="0" spc="0" baseline="0">
                <a:solidFill>
                  <a:schemeClr val="tx2"/>
                </a:solidFill>
                <a:latin typeface="HelveticaNeueLT Std Lt" panose="020B0403020202020204" pitchFamily="34" charset="0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2" name="Text Placeholder 125">
            <a:extLst>
              <a:ext uri="{FF2B5EF4-FFF2-40B4-BE49-F238E27FC236}">
                <a16:creationId xmlns:a16="http://schemas.microsoft.com/office/drawing/2014/main" id="{EFC5A75B-08C3-4FE3-B782-B124A065684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41237" y="838200"/>
            <a:ext cx="10185745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72946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atego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B6D76A-1554-BB59-77BF-D68B45F8C6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068666" y="-54093"/>
            <a:ext cx="4344531" cy="6968744"/>
          </a:xfrm>
          <a:prstGeom prst="rect">
            <a:avLst/>
          </a:prstGeom>
        </p:spPr>
      </p:pic>
      <p:sp>
        <p:nvSpPr>
          <p:cNvPr id="6" name="Rounded Rectangle 37">
            <a:extLst>
              <a:ext uri="{FF2B5EF4-FFF2-40B4-BE49-F238E27FC236}">
                <a16:creationId xmlns:a16="http://schemas.microsoft.com/office/drawing/2014/main" id="{112D2DA4-0E08-4513-D8A7-6A9341641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56964" y="426720"/>
            <a:ext cx="8121025" cy="5974080"/>
          </a:xfrm>
          <a:prstGeom prst="roundRect">
            <a:avLst/>
          </a:prstGeom>
          <a:noFill/>
          <a:ln w="38100">
            <a:solidFill>
              <a:srgbClr val="867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9" name="Text Placeholder 125">
            <a:extLst>
              <a:ext uri="{FF2B5EF4-FFF2-40B4-BE49-F238E27FC236}">
                <a16:creationId xmlns:a16="http://schemas.microsoft.com/office/drawing/2014/main" id="{4165A26A-83C2-1D75-81B6-B3DA5090EC6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85624" y="1918792"/>
            <a:ext cx="7661899" cy="34647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sz="2800" b="0" spc="0" baseline="0">
                <a:solidFill>
                  <a:schemeClr val="tx2"/>
                </a:solidFill>
                <a:latin typeface="HelveticaNeueLT Std Lt" panose="020B0403020202020204" pitchFamily="34" charset="0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4" name="Text Placeholder 125">
            <a:extLst>
              <a:ext uri="{FF2B5EF4-FFF2-40B4-BE49-F238E27FC236}">
                <a16:creationId xmlns:a16="http://schemas.microsoft.com/office/drawing/2014/main" id="{98BD529B-0AE7-44E1-B15F-087C3789FE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85625" y="1080591"/>
            <a:ext cx="7661900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5" name="Title 4">
            <a:extLst>
              <a:ext uri="{FF2B5EF4-FFF2-40B4-BE49-F238E27FC236}">
                <a16:creationId xmlns:a16="http://schemas.microsoft.com/office/drawing/2014/main" id="{908E810F-3CAC-4E1B-A234-742F11D15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291" y="5029200"/>
            <a:ext cx="2956852" cy="9144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defRPr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CFD6089-12D6-91FE-9941-F32E067E1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8289" y="6278880"/>
            <a:ext cx="1353179" cy="0"/>
          </a:xfrm>
          <a:prstGeom prst="line">
            <a:avLst/>
          </a:prstGeom>
          <a:ln w="76200" cap="rnd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0064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oc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FB5F19-141B-56E5-C07C-E06A69677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839914" y="7034"/>
            <a:ext cx="4268312" cy="6846486"/>
          </a:xfrm>
          <a:prstGeom prst="rect">
            <a:avLst/>
          </a:prstGeom>
        </p:spPr>
      </p:pic>
      <p:sp>
        <p:nvSpPr>
          <p:cNvPr id="4" name="Rounded Rectangle 37">
            <a:extLst>
              <a:ext uri="{FF2B5EF4-FFF2-40B4-BE49-F238E27FC236}">
                <a16:creationId xmlns:a16="http://schemas.microsoft.com/office/drawing/2014/main" id="{60E7CCD4-0B53-118E-C908-DBD2918F4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9511" y="426720"/>
            <a:ext cx="8121025" cy="5974080"/>
          </a:xfrm>
          <a:prstGeom prst="roundRect">
            <a:avLst/>
          </a:prstGeom>
          <a:noFill/>
          <a:ln w="38100">
            <a:solidFill>
              <a:srgbClr val="867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5" name="Text Placeholder 125">
            <a:extLst>
              <a:ext uri="{FF2B5EF4-FFF2-40B4-BE49-F238E27FC236}">
                <a16:creationId xmlns:a16="http://schemas.microsoft.com/office/drawing/2014/main" id="{D426254D-BC75-9F62-9161-0514F7BDAA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8171" y="1918792"/>
            <a:ext cx="7661899" cy="34647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sz="2800" b="0" spc="0" baseline="0">
                <a:solidFill>
                  <a:schemeClr val="tx2"/>
                </a:solidFill>
                <a:latin typeface="HelveticaNeueLT Std Lt" panose="020B0403020202020204" pitchFamily="34" charset="0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6" name="Text Placeholder 125">
            <a:extLst>
              <a:ext uri="{FF2B5EF4-FFF2-40B4-BE49-F238E27FC236}">
                <a16:creationId xmlns:a16="http://schemas.microsoft.com/office/drawing/2014/main" id="{3F618941-834F-FC67-8ADD-142348299E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8171" y="1080591"/>
            <a:ext cx="7661900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18B02CE1-14B9-A6B8-AEB6-B5CE86A34C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8574" y="5029200"/>
            <a:ext cx="2956852" cy="9144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r">
              <a:defRPr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Text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BEEFB95-C49B-8414-E570-618A55EA6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516751" y="6278880"/>
            <a:ext cx="1356235" cy="0"/>
          </a:xfrm>
          <a:prstGeom prst="line">
            <a:avLst/>
          </a:prstGeom>
          <a:ln w="76200" cap="rnd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7370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oc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ounded Rectangle 37">
            <a:extLst>
              <a:ext uri="{FF2B5EF4-FFF2-40B4-BE49-F238E27FC236}">
                <a16:creationId xmlns:a16="http://schemas.microsoft.com/office/drawing/2014/main" id="{299C283B-7129-48F0-95A3-94DC6DBD0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0399" y="426720"/>
            <a:ext cx="11402089" cy="5974080"/>
          </a:xfrm>
          <a:prstGeom prst="roundRect">
            <a:avLst/>
          </a:prstGeom>
          <a:noFill/>
          <a:ln w="38100">
            <a:solidFill>
              <a:srgbClr val="867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75" name="Text Placeholder 125">
            <a:extLst>
              <a:ext uri="{FF2B5EF4-FFF2-40B4-BE49-F238E27FC236}">
                <a16:creationId xmlns:a16="http://schemas.microsoft.com/office/drawing/2014/main" id="{9768840C-4C17-430E-8A75-5C03715FF3E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0863" y="1335879"/>
            <a:ext cx="10942968" cy="43029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60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5779236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Loc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ounded Rectangle 37">
            <a:extLst>
              <a:ext uri="{FF2B5EF4-FFF2-40B4-BE49-F238E27FC236}">
                <a16:creationId xmlns:a16="http://schemas.microsoft.com/office/drawing/2014/main" id="{299C283B-7129-48F0-95A3-94DC6DBD0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0399" y="426720"/>
            <a:ext cx="11402089" cy="5974080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75" name="Text Placeholder 125">
            <a:extLst>
              <a:ext uri="{FF2B5EF4-FFF2-40B4-BE49-F238E27FC236}">
                <a16:creationId xmlns:a16="http://schemas.microsoft.com/office/drawing/2014/main" id="{9768840C-4C17-430E-8A75-5C03715FF3E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0863" y="1335879"/>
            <a:ext cx="10942968" cy="5691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2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" name="Text Placeholder 125">
            <a:extLst>
              <a:ext uri="{FF2B5EF4-FFF2-40B4-BE49-F238E27FC236}">
                <a16:creationId xmlns:a16="http://schemas.microsoft.com/office/drawing/2014/main" id="{D063A84D-1ABA-44B8-A1EB-EEBA125ED99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0861" y="1945478"/>
            <a:ext cx="10942968" cy="5691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2800" b="0" i="0" cap="none" spc="0" baseline="0">
                <a:solidFill>
                  <a:schemeClr val="tx2"/>
                </a:solidFill>
                <a:latin typeface="HelveticaNeueLT Std Lt" panose="020B0403020202020204" pitchFamily="34" charset="0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spc="0" baseline="0" dirty="0"/>
              <a:t>yes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6388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evels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3F7A39C-B68D-BE22-3E83-82E2D48D4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9B978BA-25FE-48B1-BDB9-0DFD66A08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6830" y="5562600"/>
            <a:ext cx="10365899" cy="0"/>
          </a:xfrm>
          <a:prstGeom prst="line">
            <a:avLst/>
          </a:prstGeom>
          <a:ln w="762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4">
            <a:extLst>
              <a:ext uri="{FF2B5EF4-FFF2-40B4-BE49-F238E27FC236}">
                <a16:creationId xmlns:a16="http://schemas.microsoft.com/office/drawing/2014/main" id="{B5BA447C-5757-44EF-9622-EFB9DC51FA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368" y="1063862"/>
            <a:ext cx="10365899" cy="381293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>
              <a:defRPr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Chart</a:t>
            </a:r>
          </a:p>
        </p:txBody>
      </p:sp>
    </p:spTree>
    <p:extLst>
      <p:ext uri="{BB962C8B-B14F-4D97-AF65-F5344CB8AC3E}">
        <p14:creationId xmlns:p14="http://schemas.microsoft.com/office/powerpoint/2010/main" val="4849747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07444" y="6264276"/>
            <a:ext cx="2844800" cy="365125"/>
          </a:xfrm>
          <a:prstGeom prst="rect">
            <a:avLst/>
          </a:prstGeom>
        </p:spPr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274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ded Corner 6"/>
          <p:cNvSpPr/>
          <p:nvPr userDrawn="1"/>
        </p:nvSpPr>
        <p:spPr>
          <a:xfrm>
            <a:off x="656216" y="249382"/>
            <a:ext cx="11015831" cy="6377329"/>
          </a:xfrm>
          <a:prstGeom prst="foldedCorner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7000"/>
                </a:schemeClr>
              </a:gs>
              <a:gs pos="64000">
                <a:schemeClr val="accent1">
                  <a:lumMod val="45000"/>
                  <a:lumOff val="55000"/>
                  <a:alpha val="87000"/>
                </a:schemeClr>
              </a:gs>
              <a:gs pos="83000">
                <a:schemeClr val="accent1">
                  <a:lumMod val="45000"/>
                  <a:lumOff val="55000"/>
                  <a:alpha val="87000"/>
                </a:schemeClr>
              </a:gs>
              <a:gs pos="100000">
                <a:schemeClr val="accent1">
                  <a:lumMod val="30000"/>
                  <a:lumOff val="70000"/>
                  <a:alpha val="87000"/>
                </a:schemeClr>
              </a:gs>
            </a:gsLst>
            <a:lin ang="3600000" scaled="0"/>
          </a:gradFill>
          <a:ln>
            <a:noFill/>
          </a:ln>
          <a:effectLst>
            <a:outerShdw blurRad="165100" dist="165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3EC0C-D973-4240-BF21-13D918BC7D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7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482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None/>
        <a:defRPr sz="5400" b="1" i="0" kern="1200" spc="100" baseline="0">
          <a:solidFill>
            <a:schemeClr val="accent4">
              <a:lumMod val="75000"/>
            </a:schemeClr>
          </a:solidFill>
          <a:latin typeface="+mj-lt"/>
          <a:ea typeface="+mj-ea"/>
          <a:cs typeface="Arial"/>
        </a:defRPr>
      </a:lvl1pPr>
    </p:titleStyle>
    <p:bodyStyle>
      <a:lvl1pPr marL="457120" indent="-457120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43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1pPr>
      <a:lvl2pPr marL="990427" indent="-380933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–"/>
        <a:defRPr sz="37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2pPr>
      <a:lvl3pPr marL="1523733" indent="-304747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32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3pPr>
      <a:lvl4pPr marL="2133227" indent="-304747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–"/>
        <a:defRPr sz="27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4pPr>
      <a:lvl5pPr marL="2742720" indent="-304747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»"/>
        <a:defRPr sz="27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2mz3fd33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tinyurl.com/329j3ykz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86F418-A466-B337-BC63-231E9F32AB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3143"/>
            <a:ext cx="12289868" cy="76714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065089-47F4-B774-045A-3BE9699A9AB1}"/>
              </a:ext>
            </a:extLst>
          </p:cNvPr>
          <p:cNvSpPr txBox="1"/>
          <p:nvPr/>
        </p:nvSpPr>
        <p:spPr>
          <a:xfrm>
            <a:off x="653144" y="5020547"/>
            <a:ext cx="112221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Jesus’ Teachings </a:t>
            </a:r>
            <a:b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at the Last Supper</a:t>
            </a:r>
          </a:p>
        </p:txBody>
      </p:sp>
    </p:spTree>
    <p:extLst>
      <p:ext uri="{BB962C8B-B14F-4D97-AF65-F5344CB8AC3E}">
        <p14:creationId xmlns:p14="http://schemas.microsoft.com/office/powerpoint/2010/main" val="1255611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Introduction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AAC76C1-C331-F787-1A15-B3E1274F190B}"/>
              </a:ext>
            </a:extLst>
          </p:cNvPr>
          <p:cNvGrpSpPr/>
          <p:nvPr/>
        </p:nvGrpSpPr>
        <p:grpSpPr>
          <a:xfrm>
            <a:off x="2849598" y="1551008"/>
            <a:ext cx="6492803" cy="4301362"/>
            <a:chOff x="2849598" y="1551008"/>
            <a:chExt cx="6492803" cy="430136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C72EDAA-3B60-E83B-6D76-01CCC54C0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3238858" y="1767095"/>
              <a:ext cx="5714284" cy="33238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6">
              <a:hlinkClick r:id="rId3"/>
              <a:extLst>
                <a:ext uri="{FF2B5EF4-FFF2-40B4-BE49-F238E27FC236}">
                  <a16:creationId xmlns:a16="http://schemas.microsoft.com/office/drawing/2014/main" id="{783FE0D3-37E5-A53D-9500-C2E0A99A2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9598" y="1551008"/>
              <a:ext cx="6492803" cy="430136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D0371D0-F8E8-7169-52DF-F711972397C5}"/>
              </a:ext>
            </a:extLst>
          </p:cNvPr>
          <p:cNvSpPr txBox="1"/>
          <p:nvPr/>
        </p:nvSpPr>
        <p:spPr>
          <a:xfrm>
            <a:off x="4259484" y="5852370"/>
            <a:ext cx="3669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hlinkClick r:id="rId3"/>
              </a:rPr>
              <a:t>View Video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52842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B90C7-033B-427D-BDDD-2960BD15E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coming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C67D2-D197-C016-684D-ED111ABC7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activity or event are you looking forward to in the near future?</a:t>
            </a:r>
          </a:p>
        </p:txBody>
      </p:sp>
      <p:pic>
        <p:nvPicPr>
          <p:cNvPr id="4" name="Picture 3" descr="Bride and groom">
            <a:extLst>
              <a:ext uri="{FF2B5EF4-FFF2-40B4-BE49-F238E27FC236}">
                <a16:creationId xmlns:a16="http://schemas.microsoft.com/office/drawing/2014/main" id="{6D5CB6A8-81C7-BFAA-E1A1-29D109254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39" y="3161758"/>
            <a:ext cx="3128617" cy="3015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College student">
            <a:extLst>
              <a:ext uri="{FF2B5EF4-FFF2-40B4-BE49-F238E27FC236}">
                <a16:creationId xmlns:a16="http://schemas.microsoft.com/office/drawing/2014/main" id="{0C1CB8CA-1530-69AF-104F-94C644ACA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2403" y="3161758"/>
            <a:ext cx="974173" cy="2734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Family - Father, Mother, and Baby">
            <a:extLst>
              <a:ext uri="{FF2B5EF4-FFF2-40B4-BE49-F238E27FC236}">
                <a16:creationId xmlns:a16="http://schemas.microsoft.com/office/drawing/2014/main" id="{D61F8CB6-0771-269C-92F1-B5D3684CD6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0108" y="2946766"/>
            <a:ext cx="3424688" cy="2949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9180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0F51-C7D2-EDAB-FFD3-B5936FBD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5224E-A0E3-5EB1-1027-9D8915B13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coming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247D3-2C35-BD2C-CBB9-871F3E1C2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activity or event are you looking forward to in the near future?</a:t>
            </a:r>
          </a:p>
          <a:p>
            <a:r>
              <a:rPr lang="en-US" dirty="0">
                <a:solidFill>
                  <a:srgbClr val="C00000"/>
                </a:solidFill>
              </a:rPr>
              <a:t>We all have events in life that we anticipate with both expectation and maybe trepidation.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One milestone event that faces every person in the world is the Second Coming of Jesus.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Today we study Jesus teachings concerning this and other final communications to the disciples</a:t>
            </a:r>
          </a:p>
        </p:txBody>
      </p:sp>
    </p:spTree>
    <p:extLst>
      <p:ext uri="{BB962C8B-B14F-4D97-AF65-F5344CB8AC3E}">
        <p14:creationId xmlns:p14="http://schemas.microsoft.com/office/powerpoint/2010/main" val="3864150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7EA4C66-6679-4315-B40C-8776805B8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8" y="533400"/>
            <a:ext cx="12188825" cy="4419600"/>
          </a:xfrm>
        </p:spPr>
        <p:txBody>
          <a:bodyPr anchor="b">
            <a:no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5500" dirty="0"/>
              <a:t>1. </a:t>
            </a:r>
            <a:r>
              <a:rPr lang="en-US" sz="5500" dirty="0">
                <a:solidFill>
                  <a:srgbClr val="FFFF00"/>
                </a:solidFill>
              </a:rPr>
              <a:t>Love</a:t>
            </a:r>
            <a:r>
              <a:rPr lang="en-US" sz="5500" dirty="0"/>
              <a:t> Is the Mark Of Those </a:t>
            </a:r>
            <a:br>
              <a:rPr lang="en-US" sz="5500" dirty="0"/>
            </a:br>
            <a:r>
              <a:rPr lang="en-US" sz="5500" dirty="0"/>
              <a:t>Who </a:t>
            </a:r>
            <a:r>
              <a:rPr lang="en-US" sz="5500" dirty="0">
                <a:solidFill>
                  <a:srgbClr val="FFFF00"/>
                </a:solidFill>
              </a:rPr>
              <a:t>Belong</a:t>
            </a:r>
            <a:r>
              <a:rPr lang="en-US" sz="5500" dirty="0"/>
              <a:t> to Jesus.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1132803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F54DD-E2C8-6BE0-E576-3D3AF0B18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what is new.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A7937-504B-311F-4061-B6EDB18B2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8183" y="2141537"/>
            <a:ext cx="9235633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John 13:34-35 (NIV)  "A new command I give you: Love one another. As I have loved you, so you must love one another. 35  By this all men will know that you are my disciples, if you love one another."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D7555E-8E01-8A15-2712-C6028BD48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341" y="5249737"/>
            <a:ext cx="2114286" cy="2476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961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360FF-D570-BC75-8A79-BF9408835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Love One Another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85826-F6AF-5EF5-D266-D4520EC2E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previously confirmed this statement of the teacher of the law,  </a:t>
            </a:r>
            <a:r>
              <a:rPr lang="en-US" i="1" dirty="0"/>
              <a:t>'Love your neighbor as yourself.'</a:t>
            </a:r>
            <a:r>
              <a:rPr lang="en-US" dirty="0"/>
              <a:t>    So what was new about this command (look at preceding verses)?  </a:t>
            </a:r>
          </a:p>
          <a:p>
            <a:r>
              <a:rPr lang="en-US" dirty="0"/>
              <a:t>Jesus says, “Love as I have loved you.”  How has God shown His love for you?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86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4CCF6-DC3D-1011-CCCC-3F97A215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Love One Another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8CCB4-6491-2480-6ADB-BD4F96A40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were so many things the disciples needed to know.  Why emphasize love?</a:t>
            </a:r>
          </a:p>
          <a:p>
            <a:r>
              <a:rPr lang="en-US" dirty="0"/>
              <a:t>What does it mean for you to love people </a:t>
            </a:r>
            <a:r>
              <a:rPr lang="en-US" i="1" dirty="0"/>
              <a:t>as Jesus has loved them</a:t>
            </a:r>
            <a:r>
              <a:rPr lang="en-US" dirty="0"/>
              <a:t>?</a:t>
            </a:r>
          </a:p>
          <a:p>
            <a:r>
              <a:rPr lang="en-US" dirty="0"/>
              <a:t>Why is it </a:t>
            </a:r>
            <a:r>
              <a:rPr lang="en-US" i="1" dirty="0"/>
              <a:t>hard</a:t>
            </a:r>
            <a:r>
              <a:rPr lang="en-US" dirty="0"/>
              <a:t> to show Jesus’ love to different kinds of individuals?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70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A6E8E-006B-786A-0107-B1A1875AF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Love One Another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B17F9-59EE-02B2-5403-F12C73716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tangible ways we can show that we love one another?</a:t>
            </a:r>
          </a:p>
          <a:p>
            <a:r>
              <a:rPr lang="en-US" dirty="0"/>
              <a:t>How does our love for one another point others to Christ?</a:t>
            </a:r>
          </a:p>
          <a:p>
            <a:r>
              <a:rPr lang="en-US" dirty="0"/>
              <a:t>How is love a sign that someone is a disciple of Christ?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58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661D3-0399-661C-FDAA-B648456C6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87BF9FAE-047B-A842-E7E0-9255E496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320" y="798095"/>
            <a:ext cx="10265360" cy="4419600"/>
          </a:xfrm>
        </p:spPr>
        <p:txBody>
          <a:bodyPr anchor="b">
            <a:no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5500" dirty="0"/>
              <a:t>2. Jesus Is the </a:t>
            </a:r>
            <a:r>
              <a:rPr lang="en-US" sz="5500" dirty="0">
                <a:solidFill>
                  <a:srgbClr val="FFFF00"/>
                </a:solidFill>
              </a:rPr>
              <a:t>Only Way </a:t>
            </a:r>
            <a:r>
              <a:rPr lang="en-US" sz="5500" dirty="0"/>
              <a:t>to the Father, and the One Who </a:t>
            </a:r>
            <a:r>
              <a:rPr lang="en-US" sz="5500" dirty="0">
                <a:solidFill>
                  <a:srgbClr val="FFFF00"/>
                </a:solidFill>
              </a:rPr>
              <a:t>Prepares</a:t>
            </a:r>
            <a:r>
              <a:rPr lang="en-US" sz="5500" dirty="0"/>
              <a:t> Our Eternal Home.</a:t>
            </a:r>
          </a:p>
        </p:txBody>
      </p:sp>
    </p:spTree>
    <p:extLst>
      <p:ext uri="{BB962C8B-B14F-4D97-AF65-F5344CB8AC3E}">
        <p14:creationId xmlns:p14="http://schemas.microsoft.com/office/powerpoint/2010/main" val="524395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5E4D6-FB55-671D-D06A-AEEEAEB10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how to know the way.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53939-7DDC-C095-E0AF-6A256363C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879" y="1814050"/>
            <a:ext cx="9872241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John 14:1-6 (NIV)  "Do not let your hearts be troubled. Trust in God; trust also in me. 2  In my Father's house are many rooms; if it were not so, I would have told you. I am going there to prepare a place for you. 3  And if I go and prepare a place for you, I will come back and take you to be with </a:t>
            </a:r>
          </a:p>
        </p:txBody>
      </p:sp>
    </p:spTree>
    <p:extLst>
      <p:ext uri="{BB962C8B-B14F-4D97-AF65-F5344CB8AC3E}">
        <p14:creationId xmlns:p14="http://schemas.microsoft.com/office/powerpoint/2010/main" val="188001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31453-CCBC-30C9-21C3-FEB1EAA05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C4024-F0EA-D847-E206-39B6AB907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how to know the way.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3995D-11D5-12F7-5BC7-DC56CD050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879" y="1814050"/>
            <a:ext cx="9872241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me that you also may be where I am. 4  You know the way to the place where I am going." 5  Thomas said to him, "Lord, we don't know where you are going, so how can we know the way?" 6  Jesus answered, "I am the way and the truth and the life. No one comes to the Father except through me.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243547-2E67-3189-2F91-9C7B3E4C5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341" y="5701149"/>
            <a:ext cx="2114286" cy="2476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2695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7520F-4498-5334-62A5-ECB237DEA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Jesus, the Only 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49216-3092-CBE7-9091-74ABA5A3A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have probably made various plans or preparations for the future.  In what way is </a:t>
            </a:r>
            <a:r>
              <a:rPr lang="en-US" i="1" dirty="0"/>
              <a:t>Jesus preparing you</a:t>
            </a:r>
            <a:r>
              <a:rPr lang="en-US" dirty="0"/>
              <a:t> to be with Him? </a:t>
            </a:r>
          </a:p>
          <a:p>
            <a:r>
              <a:rPr lang="en-US" dirty="0"/>
              <a:t>How are </a:t>
            </a:r>
            <a:r>
              <a:rPr lang="en-US" i="1" dirty="0"/>
              <a:t>you preparing</a:t>
            </a:r>
            <a:r>
              <a:rPr lang="en-US" dirty="0"/>
              <a:t> to be with Jesus? </a:t>
            </a:r>
          </a:p>
          <a:p>
            <a:pPr lvl="1"/>
            <a:r>
              <a:rPr lang="en-US" sz="3600" dirty="0"/>
              <a:t>Look up:  </a:t>
            </a:r>
            <a:r>
              <a:rPr lang="en-US" sz="3600" dirty="0">
                <a:solidFill>
                  <a:srgbClr val="C00000"/>
                </a:solidFill>
              </a:rPr>
              <a:t>Heb. 12:2,  Col. 3:1, 2</a:t>
            </a:r>
            <a:br>
              <a:rPr lang="en-US" sz="3600" dirty="0">
                <a:solidFill>
                  <a:srgbClr val="C00000"/>
                </a:solidFill>
              </a:rPr>
            </a:br>
            <a:r>
              <a:rPr lang="en-US" sz="3600" dirty="0">
                <a:solidFill>
                  <a:srgbClr val="C00000"/>
                </a:solidFill>
              </a:rPr>
              <a:t>                1 Peter 2:9, 1 Peter 3:15</a:t>
            </a:r>
          </a:p>
        </p:txBody>
      </p:sp>
    </p:spTree>
    <p:extLst>
      <p:ext uri="{BB962C8B-B14F-4D97-AF65-F5344CB8AC3E}">
        <p14:creationId xmlns:p14="http://schemas.microsoft.com/office/powerpoint/2010/main" val="2660493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4CC53-6D1A-8D59-D105-CFEC74B18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Jesus, the Only 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7058A-D6A8-9659-D78D-DEBBE092A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does it bother people when they are told there is </a:t>
            </a:r>
            <a:r>
              <a:rPr lang="en-US" b="1" i="1" dirty="0"/>
              <a:t>only one way to God</a:t>
            </a:r>
            <a:r>
              <a:rPr lang="en-US" dirty="0"/>
              <a:t>?</a:t>
            </a:r>
          </a:p>
          <a:p>
            <a:r>
              <a:rPr lang="en-US" dirty="0"/>
              <a:t>How do we answer someone who objects to this exclusiveness?  They question how anyone could believe that a loving God would not accept everyone into heaven if they do their best to live right?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03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036B0-5D1E-5793-7F5D-7BB0EEDCF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6D20ACF4-DBC6-0A5D-FFBB-114BE8143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8" y="685800"/>
            <a:ext cx="12188825" cy="4419600"/>
          </a:xfrm>
        </p:spPr>
        <p:txBody>
          <a:bodyPr anchor="b">
            <a:no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5000" dirty="0"/>
              <a:t>3. </a:t>
            </a:r>
            <a:r>
              <a:rPr lang="en-US" sz="5000" dirty="0">
                <a:solidFill>
                  <a:srgbClr val="FFFF00"/>
                </a:solidFill>
              </a:rPr>
              <a:t>Prayer</a:t>
            </a:r>
            <a:r>
              <a:rPr lang="en-US" sz="5000" dirty="0"/>
              <a:t> in Jesus’s </a:t>
            </a:r>
            <a:r>
              <a:rPr lang="en-US" sz="5000" dirty="0">
                <a:solidFill>
                  <a:srgbClr val="FFFF00"/>
                </a:solidFill>
              </a:rPr>
              <a:t>Name</a:t>
            </a:r>
            <a:r>
              <a:rPr lang="en-US" sz="5000" dirty="0"/>
              <a:t> </a:t>
            </a:r>
            <a:br>
              <a:rPr lang="en-US" sz="5000" dirty="0"/>
            </a:br>
            <a:r>
              <a:rPr lang="en-US" sz="5000" dirty="0"/>
              <a:t>Reflects Trust in the Father’s </a:t>
            </a:r>
            <a:r>
              <a:rPr lang="en-US" sz="5000" dirty="0">
                <a:solidFill>
                  <a:srgbClr val="FFFF00"/>
                </a:solidFill>
              </a:rPr>
              <a:t>Purposes</a:t>
            </a:r>
            <a:r>
              <a:rPr lang="en-US" sz="5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31798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0A4F2-FBAF-3E19-8B73-A8B2A1B2C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an amazing promise.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0A24B-3735-043B-B1ED-BEDD6D015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690" y="2230739"/>
            <a:ext cx="969862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John 14:12-14 (NIV)   I tell you the truth, anyone who has faith in me will do what I have been doing. He will do even greater things than these, because I am going to the Father. 13  And I will do whatever you ask in </a:t>
            </a:r>
          </a:p>
        </p:txBody>
      </p:sp>
    </p:spTree>
    <p:extLst>
      <p:ext uri="{BB962C8B-B14F-4D97-AF65-F5344CB8AC3E}">
        <p14:creationId xmlns:p14="http://schemas.microsoft.com/office/powerpoint/2010/main" val="371560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582F6-1AED-60BF-3EBB-7C3646FEE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9EE8F-AE8B-D825-46CF-919C7D0B6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an amazing promise.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D35DF-C0CE-6A72-7C5A-09FEC310D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492" y="2369635"/>
            <a:ext cx="8885016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the Father. 13  And I will do whatever you ask in my name, so that the Son may bring glory to the Father. 14  You may ask me for anything in my name, and I will do it.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79FDDE-29C6-D45E-A0D7-5065D7FD6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491" y="5029818"/>
            <a:ext cx="2114286" cy="2476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9138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02F3D-FAF1-0A99-EB02-9217BC8DC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in Jesus’ Name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5E133-6059-5608-FD30-C7E2C3EEA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is the unusual promise of Jesus in verse 12? </a:t>
            </a:r>
          </a:p>
          <a:p>
            <a:r>
              <a:rPr lang="en-US" dirty="0">
                <a:solidFill>
                  <a:srgbClr val="C00000"/>
                </a:solidFill>
              </a:rPr>
              <a:t>Consider how it is that we can do even greater works than Jesus did.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Because He was going to the Father.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Jesus as a human was limited by time and space …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When the Holy Spirit came He would be omnipresent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God’s power now dwells in every believer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It will still be God’s power at work, doing miracles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66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631EE-E0BC-AC87-9BDC-4D30634D4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in Jesus’ Name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51C73-55BD-D95D-2C59-F438F718D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881"/>
            <a:ext cx="10515600" cy="4883994"/>
          </a:xfrm>
        </p:spPr>
        <p:txBody>
          <a:bodyPr>
            <a:normAutofit/>
          </a:bodyPr>
          <a:lstStyle/>
          <a:p>
            <a:r>
              <a:rPr lang="en-US" dirty="0"/>
              <a:t>Jesus states that He will do whatever we ask.  What are the qualifying statements concerning the effectiveness of our praying and Jesus’s work through us? </a:t>
            </a:r>
          </a:p>
          <a:p>
            <a:r>
              <a:rPr lang="en-US" dirty="0"/>
              <a:t>So, what does it mean to pray “in Jesus name”?</a:t>
            </a:r>
          </a:p>
          <a:p>
            <a:r>
              <a:rPr lang="en-US" dirty="0"/>
              <a:t>Assuming one has a relationship with Jesus, what might be examples of prayers where we </a:t>
            </a:r>
            <a:r>
              <a:rPr lang="en-US" i="1" dirty="0"/>
              <a:t>are</a:t>
            </a:r>
            <a:r>
              <a:rPr lang="en-US" dirty="0"/>
              <a:t> acting as Jesus’ representative and asking for God’s will?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3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F8C05-5B16-51B5-7275-162A50E55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7C2F3-1EAE-6526-E69B-11449E311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Meditate. </a:t>
            </a:r>
          </a:p>
          <a:p>
            <a:pPr lvl="1"/>
            <a:r>
              <a:rPr lang="en-US" dirty="0"/>
              <a:t>This week, read John 14:1-3 and meditate on these comforting words.</a:t>
            </a:r>
          </a:p>
          <a:p>
            <a:pPr lvl="1"/>
            <a:r>
              <a:rPr lang="en-US" dirty="0"/>
              <a:t>We don’t need to be troubled by Jesus’s absence but be encouraged.</a:t>
            </a:r>
          </a:p>
          <a:p>
            <a:pPr lvl="1"/>
            <a:r>
              <a:rPr lang="en-US" dirty="0"/>
              <a:t>He’s been preparing for our reunion for thousands of years. </a:t>
            </a:r>
          </a:p>
          <a:p>
            <a:pPr lvl="1"/>
            <a:r>
              <a:rPr lang="en-US" dirty="0"/>
              <a:t>He is coming again.  It must be an awesome new place for us all.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908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B67D4-3FD3-06F5-BB17-19F080C3C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22EFF-1D8C-A179-13E6-17DF7E0CD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7615"/>
            <a:ext cx="10515600" cy="3989348"/>
          </a:xfrm>
        </p:spPr>
        <p:txBody>
          <a:bodyPr/>
          <a:lstStyle/>
          <a:p>
            <a:r>
              <a:rPr lang="en-US" dirty="0"/>
              <a:t>Realign.</a:t>
            </a:r>
          </a:p>
          <a:p>
            <a:pPr lvl="1"/>
            <a:r>
              <a:rPr lang="en-US" sz="3600" dirty="0"/>
              <a:t>Re-read John 14:6-7.</a:t>
            </a:r>
          </a:p>
          <a:p>
            <a:pPr lvl="1"/>
            <a:r>
              <a:rPr lang="en-US" sz="3600" dirty="0"/>
              <a:t>Where do you need to realign your life with Jesus as the way to the Father?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122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03F0D-D6C9-5353-AA23-0DF7761DB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55DB8-F761-F4ED-F31B-00DF4CD01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DD83E-A931-2073-D491-1DC084213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8719"/>
            <a:ext cx="10515600" cy="4128244"/>
          </a:xfrm>
        </p:spPr>
        <p:txBody>
          <a:bodyPr/>
          <a:lstStyle/>
          <a:p>
            <a:r>
              <a:rPr lang="en-US" dirty="0"/>
              <a:t>Share. </a:t>
            </a:r>
          </a:p>
          <a:p>
            <a:pPr lvl="1"/>
            <a:r>
              <a:rPr lang="en-US" dirty="0"/>
              <a:t>Get together with some friends and talk about what you discovered from your readings from Matthew 24 and John 14:1-3. </a:t>
            </a:r>
          </a:p>
          <a:p>
            <a:pPr lvl="1"/>
            <a:r>
              <a:rPr lang="en-US" dirty="0"/>
              <a:t>Spend some time praying together for friends who need salvation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347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41E904-CDFA-5DE0-952A-2AEF2993D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Activities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F4ADFB-6FAC-2E69-A389-44CAF8AB8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94" y="1748047"/>
            <a:ext cx="4305382" cy="3361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HeroicExtremeLeftFacing"/>
            <a:lightRig rig="threePt" dir="t"/>
          </a:scene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7C9B12-AFF2-C062-EB98-4C124F804E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92080" y="4085790"/>
            <a:ext cx="2334562" cy="2974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472D8462-BF3A-0292-6B0A-267870F91903}"/>
              </a:ext>
            </a:extLst>
          </p:cNvPr>
          <p:cNvSpPr/>
          <p:nvPr/>
        </p:nvSpPr>
        <p:spPr>
          <a:xfrm>
            <a:off x="909409" y="1568762"/>
            <a:ext cx="6481823" cy="2141317"/>
          </a:xfrm>
          <a:prstGeom prst="wedgeRoundRectCallout">
            <a:avLst>
              <a:gd name="adj1" fmla="val -13333"/>
              <a:gd name="adj2" fmla="val 6195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This is Howard Cosell, sharing with you an important challenge.  A small house church in Jimar Rimar conveyed this message to a baseball team chaplain.  We need your proficiency to decipher this dispatch. Technical assistance (and the crossword)  is available at </a:t>
            </a:r>
            <a:r>
              <a:rPr lang="en-US" dirty="0">
                <a:latin typeface="Comic Sans MS" panose="030F0702030302020204" pitchFamily="66" charset="0"/>
                <a:hlinkClick r:id="rId4"/>
              </a:rPr>
              <a:t>https://tinyurl.com/329j3ykz</a:t>
            </a:r>
            <a:r>
              <a:rPr lang="en-US" dirty="0">
                <a:latin typeface="Comic Sans MS" panose="030F0702030302020204" pitchFamily="66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12162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51667-A10D-A349-EDFE-99C7DA37C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849F32-F598-373E-4451-7A03B636C7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3143"/>
            <a:ext cx="12289868" cy="76714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9EEBA2-40C9-66BC-16EC-4918489CE8C5}"/>
              </a:ext>
            </a:extLst>
          </p:cNvPr>
          <p:cNvSpPr txBox="1"/>
          <p:nvPr/>
        </p:nvSpPr>
        <p:spPr>
          <a:xfrm>
            <a:off x="653144" y="5020547"/>
            <a:ext cx="112221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Jesus’ Teachings </a:t>
            </a:r>
            <a:b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at the Last Supper</a:t>
            </a:r>
          </a:p>
        </p:txBody>
      </p:sp>
    </p:spTree>
    <p:extLst>
      <p:ext uri="{BB962C8B-B14F-4D97-AF65-F5344CB8AC3E}">
        <p14:creationId xmlns:p14="http://schemas.microsoft.com/office/powerpoint/2010/main" val="4028507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5AA1F7-6FBE-4C82-8877-B892F7286642}" vid="{58E30FAA-7D03-45B4-AB81-753AF28EFCA9}"/>
    </a:ext>
  </a:extLst>
</a:theme>
</file>

<file path=ppt/theme/theme2.xml><?xml version="1.0" encoding="utf-8"?>
<a:theme xmlns:a="http://schemas.openxmlformats.org/drawingml/2006/main" name="1_Office Theme">
  <a:themeElements>
    <a:clrScheme name="Custom 13">
      <a:dk1>
        <a:srgbClr val="172E56"/>
      </a:dk1>
      <a:lt1>
        <a:sysClr val="window" lastClr="FFFFFF"/>
      </a:lt1>
      <a:dk2>
        <a:srgbClr val="172E56"/>
      </a:dk2>
      <a:lt2>
        <a:srgbClr val="E7E6E6"/>
      </a:lt2>
      <a:accent1>
        <a:srgbClr val="89D0DE"/>
      </a:accent1>
      <a:accent2>
        <a:srgbClr val="C66008"/>
      </a:accent2>
      <a:accent3>
        <a:srgbClr val="8FB935"/>
      </a:accent3>
      <a:accent4>
        <a:srgbClr val="FFFFFF"/>
      </a:accent4>
      <a:accent5>
        <a:srgbClr val="172E56"/>
      </a:accent5>
      <a:accent6>
        <a:srgbClr val="EFD215"/>
      </a:accent6>
      <a:hlink>
        <a:srgbClr val="0563C1"/>
      </a:hlink>
      <a:folHlink>
        <a:srgbClr val="7030A0"/>
      </a:folHlink>
    </a:clrScheme>
    <a:fontScheme name="Mobberly">
      <a:majorFont>
        <a:latin typeface="Montserrat bold"/>
        <a:ea typeface=""/>
        <a:cs typeface=""/>
      </a:majorFont>
      <a:minorFont>
        <a:latin typeface="Helvetica Ne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6401875_win32_SL_v5_A" id="{0559C27A-1F03-40DE-864E-4F889F5D0431}" vid="{81C2972A-9F7F-4DBE-BD36-F28830C076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ss4</Template>
  <TotalTime>47</TotalTime>
  <Words>1058</Words>
  <Application>Microsoft Office PowerPoint</Application>
  <PresentationFormat>Widescreen</PresentationFormat>
  <Paragraphs>70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ADLaM Display</vt:lpstr>
      <vt:lpstr>Arial</vt:lpstr>
      <vt:lpstr>Calibri</vt:lpstr>
      <vt:lpstr>Comic Sans MS</vt:lpstr>
      <vt:lpstr>HelveticaNeueLT Std Lt</vt:lpstr>
      <vt:lpstr>Office Theme</vt:lpstr>
      <vt:lpstr>1_Office Theme</vt:lpstr>
      <vt:lpstr>PowerPoint Presentation</vt:lpstr>
      <vt:lpstr>Video Introduction</vt:lpstr>
      <vt:lpstr>It’s coming …</vt:lpstr>
      <vt:lpstr>It’s coming …</vt:lpstr>
      <vt:lpstr>1. Love Is the Mark Of Those  Who Belong to Jesus.</vt:lpstr>
      <vt:lpstr>Listen for what is new.</vt:lpstr>
      <vt:lpstr>Love One Another</vt:lpstr>
      <vt:lpstr>Love One Another</vt:lpstr>
      <vt:lpstr>Love One Another</vt:lpstr>
      <vt:lpstr>2. Jesus Is the Only Way to the Father, and the One Who Prepares Our Eternal Home.</vt:lpstr>
      <vt:lpstr>Listen for how to know the way.</vt:lpstr>
      <vt:lpstr>Listen for how to know the way.</vt:lpstr>
      <vt:lpstr>Jesus, the Only Way</vt:lpstr>
      <vt:lpstr>Jesus, the Only Way</vt:lpstr>
      <vt:lpstr>3. Prayer in Jesus’s Name  Reflects Trust in the Father’s Purposes. </vt:lpstr>
      <vt:lpstr>Listen for an amazing promise.</vt:lpstr>
      <vt:lpstr>Listen for an amazing promise.</vt:lpstr>
      <vt:lpstr>Prayer in Jesus’ Name</vt:lpstr>
      <vt:lpstr>Prayer in Jesus’ Name</vt:lpstr>
      <vt:lpstr>Application</vt:lpstr>
      <vt:lpstr>Application</vt:lpstr>
      <vt:lpstr>Application</vt:lpstr>
      <vt:lpstr>Family Activities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Armstrong</dc:creator>
  <cp:lastModifiedBy>Steve Armstrong</cp:lastModifiedBy>
  <cp:revision>1</cp:revision>
  <dcterms:created xsi:type="dcterms:W3CDTF">2026-10-07T14:36:35Z</dcterms:created>
  <dcterms:modified xsi:type="dcterms:W3CDTF">2026-10-07T15:23:35Z</dcterms:modified>
</cp:coreProperties>
</file>