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56" r:id="rId4"/>
    <p:sldId id="258" r:id="rId5"/>
    <p:sldId id="809" r:id="rId6"/>
    <p:sldId id="579" r:id="rId7"/>
    <p:sldId id="259" r:id="rId8"/>
    <p:sldId id="580" r:id="rId9"/>
    <p:sldId id="581" r:id="rId10"/>
    <p:sldId id="582" r:id="rId11"/>
    <p:sldId id="583" r:id="rId12"/>
    <p:sldId id="793" r:id="rId13"/>
    <p:sldId id="584" r:id="rId14"/>
    <p:sldId id="794" r:id="rId15"/>
    <p:sldId id="795" r:id="rId16"/>
    <p:sldId id="796" r:id="rId17"/>
    <p:sldId id="797" r:id="rId18"/>
    <p:sldId id="798" r:id="rId19"/>
    <p:sldId id="800" r:id="rId20"/>
    <p:sldId id="799" r:id="rId21"/>
    <p:sldId id="801" r:id="rId22"/>
    <p:sldId id="802" r:id="rId23"/>
    <p:sldId id="803" r:id="rId24"/>
    <p:sldId id="804" r:id="rId25"/>
    <p:sldId id="805" r:id="rId26"/>
    <p:sldId id="806" r:id="rId27"/>
    <p:sldId id="807" r:id="rId28"/>
    <p:sldId id="808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3" d="100"/>
          <a:sy n="83" d="100"/>
        </p:scale>
        <p:origin x="21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359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32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791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22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000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506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11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828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861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57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0649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rry picture of a person's hand&#10;&#10;Description automatically generated">
            <a:extLst>
              <a:ext uri="{FF2B5EF4-FFF2-40B4-BE49-F238E27FC236}">
                <a16:creationId xmlns:a16="http://schemas.microsoft.com/office/drawing/2014/main" id="{D180ED77-2B8D-5324-A72B-6D54B93D8F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268312" cy="6858000"/>
          </a:xfrm>
          <a:prstGeom prst="rect">
            <a:avLst/>
          </a:prstGeom>
        </p:spPr>
      </p:pic>
      <p:sp>
        <p:nvSpPr>
          <p:cNvPr id="105" name="Oval 104">
            <a:extLst>
              <a:ext uri="{FF2B5EF4-FFF2-40B4-BE49-F238E27FC236}">
                <a16:creationId xmlns:a16="http://schemas.microsoft.com/office/drawing/2014/main" id="{90ACBF33-981E-C3A5-87F6-C0FB6D6249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00263" y="1104437"/>
            <a:ext cx="277163" cy="277091"/>
          </a:xfrm>
          <a:prstGeom prst="ellipse">
            <a:avLst/>
          </a:prstGeom>
          <a:solidFill>
            <a:srgbClr val="867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42EFBC91-2D7B-DE0F-D420-9150A20A8D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00263" y="2000303"/>
            <a:ext cx="277163" cy="2770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CCE038E-401D-221B-6C9A-75410AA93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00263" y="2911265"/>
            <a:ext cx="277163" cy="27709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A0E00C62-D1B4-5AC2-7372-48D84611B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00263" y="3809689"/>
            <a:ext cx="277163" cy="27709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F404BE60-AB5A-A976-F7F4-127E40154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00263" y="4735483"/>
            <a:ext cx="277163" cy="277091"/>
          </a:xfrm>
          <a:prstGeom prst="ellipse">
            <a:avLst/>
          </a:prstGeom>
          <a:solidFill>
            <a:srgbClr val="BE9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6" name="Text Placeholder 125">
            <a:extLst>
              <a:ext uri="{FF2B5EF4-FFF2-40B4-BE49-F238E27FC236}">
                <a16:creationId xmlns:a16="http://schemas.microsoft.com/office/drawing/2014/main" id="{189F0B8D-B124-A4BA-0CEF-3E54E74CE6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98657" y="1078234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127" name="Text Placeholder 125">
            <a:extLst>
              <a:ext uri="{FF2B5EF4-FFF2-40B4-BE49-F238E27FC236}">
                <a16:creationId xmlns:a16="http://schemas.microsoft.com/office/drawing/2014/main" id="{DB9A7029-7E41-0522-C6B8-2DC903EC8E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98657" y="1977538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128" name="Text Placeholder 125">
            <a:extLst>
              <a:ext uri="{FF2B5EF4-FFF2-40B4-BE49-F238E27FC236}">
                <a16:creationId xmlns:a16="http://schemas.microsoft.com/office/drawing/2014/main" id="{5061B493-B5E5-FC7F-97E7-36883E2BEE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98657" y="2891938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129" name="Text Placeholder 125">
            <a:extLst>
              <a:ext uri="{FF2B5EF4-FFF2-40B4-BE49-F238E27FC236}">
                <a16:creationId xmlns:a16="http://schemas.microsoft.com/office/drawing/2014/main" id="{EA92961D-B387-13AC-6DDE-C5216E7F85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98657" y="3806337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130" name="Text Placeholder 125">
            <a:extLst>
              <a:ext uri="{FF2B5EF4-FFF2-40B4-BE49-F238E27FC236}">
                <a16:creationId xmlns:a16="http://schemas.microsoft.com/office/drawing/2014/main" id="{F7D8A456-CE9E-5AE5-E7BD-56C41E29BF7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98657" y="4720738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27" name="Title 4">
            <a:extLst>
              <a:ext uri="{FF2B5EF4-FFF2-40B4-BE49-F238E27FC236}">
                <a16:creationId xmlns:a16="http://schemas.microsoft.com/office/drawing/2014/main" id="{17CE42A6-7A5D-4433-9B2C-9B8F556100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5731" y="4648200"/>
            <a:ext cx="2956852" cy="15240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>
              <a:lnSpc>
                <a:spcPct val="400000"/>
              </a:lnSpc>
              <a:spcBef>
                <a:spcPts val="1200"/>
              </a:spcBef>
              <a:defRPr sz="5400" spc="0" baseline="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/>
              <a:t>Text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777E872-1DCC-3C94-2C42-B61B73360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14011" y="6278880"/>
            <a:ext cx="3090514" cy="0"/>
          </a:xfrm>
          <a:prstGeom prst="line">
            <a:avLst/>
          </a:prstGeom>
          <a:ln w="76200" cap="rnd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125">
            <a:extLst>
              <a:ext uri="{FF2B5EF4-FFF2-40B4-BE49-F238E27FC236}">
                <a16:creationId xmlns:a16="http://schemas.microsoft.com/office/drawing/2014/main" id="{517A7A7F-C3E7-5C25-0DC7-7FB7D5D44E0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98657" y="5620790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BF0104A-62E8-A2FD-2568-E303DBA64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15518" y="5666510"/>
            <a:ext cx="277163" cy="27709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8691358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rry picture of a person's hand&#10;&#10;Description automatically generated">
            <a:extLst>
              <a:ext uri="{FF2B5EF4-FFF2-40B4-BE49-F238E27FC236}">
                <a16:creationId xmlns:a16="http://schemas.microsoft.com/office/drawing/2014/main" id="{D180ED77-2B8D-5324-A72B-6D54B93D8F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268312" cy="6858000"/>
          </a:xfrm>
          <a:prstGeom prst="rect">
            <a:avLst/>
          </a:prstGeom>
        </p:spPr>
      </p:pic>
      <p:sp>
        <p:nvSpPr>
          <p:cNvPr id="105" name="Oval 104">
            <a:extLst>
              <a:ext uri="{FF2B5EF4-FFF2-40B4-BE49-F238E27FC236}">
                <a16:creationId xmlns:a16="http://schemas.microsoft.com/office/drawing/2014/main" id="{90ACBF33-981E-C3A5-87F6-C0FB6D6249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5008" y="952037"/>
            <a:ext cx="277163" cy="277091"/>
          </a:xfrm>
          <a:prstGeom prst="ellipse">
            <a:avLst/>
          </a:prstGeom>
          <a:solidFill>
            <a:srgbClr val="867A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42EFBC91-2D7B-DE0F-D420-9150A20A8D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5008" y="2125925"/>
            <a:ext cx="277163" cy="2770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CCE038E-401D-221B-6C9A-75410AA93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5008" y="3299813"/>
            <a:ext cx="277163" cy="27709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A0E00C62-D1B4-5AC2-7372-48D84611B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5008" y="4461163"/>
            <a:ext cx="277163" cy="27709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F404BE60-AB5A-A976-F7F4-127E40154C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5008" y="5649883"/>
            <a:ext cx="277163" cy="277091"/>
          </a:xfrm>
          <a:prstGeom prst="ellipse">
            <a:avLst/>
          </a:prstGeom>
          <a:solidFill>
            <a:srgbClr val="BE90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6" name="Text Placeholder 125">
            <a:extLst>
              <a:ext uri="{FF2B5EF4-FFF2-40B4-BE49-F238E27FC236}">
                <a16:creationId xmlns:a16="http://schemas.microsoft.com/office/drawing/2014/main" id="{189F0B8D-B124-A4BA-0CEF-3E54E74CE6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83402" y="925834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127" name="Text Placeholder 125">
            <a:extLst>
              <a:ext uri="{FF2B5EF4-FFF2-40B4-BE49-F238E27FC236}">
                <a16:creationId xmlns:a16="http://schemas.microsoft.com/office/drawing/2014/main" id="{DB9A7029-7E41-0522-C6B8-2DC903EC8E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83402" y="2103160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128" name="Text Placeholder 125">
            <a:extLst>
              <a:ext uri="{FF2B5EF4-FFF2-40B4-BE49-F238E27FC236}">
                <a16:creationId xmlns:a16="http://schemas.microsoft.com/office/drawing/2014/main" id="{5061B493-B5E5-FC7F-97E7-36883E2BEE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83402" y="3280486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129" name="Text Placeholder 125">
            <a:extLst>
              <a:ext uri="{FF2B5EF4-FFF2-40B4-BE49-F238E27FC236}">
                <a16:creationId xmlns:a16="http://schemas.microsoft.com/office/drawing/2014/main" id="{EA92961D-B387-13AC-6DDE-C5216E7F85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3402" y="4457812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130" name="Text Placeholder 125">
            <a:extLst>
              <a:ext uri="{FF2B5EF4-FFF2-40B4-BE49-F238E27FC236}">
                <a16:creationId xmlns:a16="http://schemas.microsoft.com/office/drawing/2014/main" id="{F7D8A456-CE9E-5AE5-E7BD-56C41E29BF7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83402" y="5635138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27" name="Title 4">
            <a:extLst>
              <a:ext uri="{FF2B5EF4-FFF2-40B4-BE49-F238E27FC236}">
                <a16:creationId xmlns:a16="http://schemas.microsoft.com/office/drawing/2014/main" id="{17CE42A6-7A5D-4433-9B2C-9B8F556100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5731" y="4648200"/>
            <a:ext cx="2956852" cy="15240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>
              <a:lnSpc>
                <a:spcPct val="400000"/>
              </a:lnSpc>
              <a:spcBef>
                <a:spcPts val="1200"/>
              </a:spcBef>
              <a:defRPr sz="5400" spc="0" baseline="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/>
              <a:t>Text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777E872-1DCC-3C94-2C42-B61B733603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14011" y="6278880"/>
            <a:ext cx="3090514" cy="0"/>
          </a:xfrm>
          <a:prstGeom prst="line">
            <a:avLst/>
          </a:prstGeom>
          <a:ln w="76200" cap="rnd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8484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rry picture of a person's hand&#10;&#10;Description automatically generated">
            <a:extLst>
              <a:ext uri="{FF2B5EF4-FFF2-40B4-BE49-F238E27FC236}">
                <a16:creationId xmlns:a16="http://schemas.microsoft.com/office/drawing/2014/main" id="{F689DBF2-8E9E-3D6B-4A2B-B50FF83149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268312" cy="68580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643F0AB-BCD1-E390-DF39-7E1293CCC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14011" y="6278880"/>
            <a:ext cx="3090514" cy="0"/>
          </a:xfrm>
          <a:prstGeom prst="line">
            <a:avLst/>
          </a:prstGeom>
          <a:ln w="76200" cap="rnd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Oval 104">
            <a:extLst>
              <a:ext uri="{FF2B5EF4-FFF2-40B4-BE49-F238E27FC236}">
                <a16:creationId xmlns:a16="http://schemas.microsoft.com/office/drawing/2014/main" id="{90ACBF33-981E-C3A5-87F6-C0FB6D6249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5008" y="864404"/>
            <a:ext cx="277163" cy="27709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42EFBC91-2D7B-DE0F-D420-9150A20A8D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5008" y="2206115"/>
            <a:ext cx="277163" cy="2770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CCE038E-401D-221B-6C9A-75410AA93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5008" y="3562739"/>
            <a:ext cx="277163" cy="27709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A0E00C62-D1B4-5AC2-7372-48D84611B3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5008" y="4952689"/>
            <a:ext cx="277163" cy="27709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6" name="Text Placeholder 125">
            <a:extLst>
              <a:ext uri="{FF2B5EF4-FFF2-40B4-BE49-F238E27FC236}">
                <a16:creationId xmlns:a16="http://schemas.microsoft.com/office/drawing/2014/main" id="{189F0B8D-B124-A4BA-0CEF-3E54E74CE6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83402" y="838201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127" name="Text Placeholder 125">
            <a:extLst>
              <a:ext uri="{FF2B5EF4-FFF2-40B4-BE49-F238E27FC236}">
                <a16:creationId xmlns:a16="http://schemas.microsoft.com/office/drawing/2014/main" id="{DB9A7029-7E41-0522-C6B8-2DC903EC8E9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83402" y="2183350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128" name="Text Placeholder 125">
            <a:extLst>
              <a:ext uri="{FF2B5EF4-FFF2-40B4-BE49-F238E27FC236}">
                <a16:creationId xmlns:a16="http://schemas.microsoft.com/office/drawing/2014/main" id="{5061B493-B5E5-FC7F-97E7-36883E2BEE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83402" y="3543412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129" name="Text Placeholder 125">
            <a:extLst>
              <a:ext uri="{FF2B5EF4-FFF2-40B4-BE49-F238E27FC236}">
                <a16:creationId xmlns:a16="http://schemas.microsoft.com/office/drawing/2014/main" id="{EA92961D-B387-13AC-6DDE-C5216E7F85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83402" y="4949338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27" name="Title 4">
            <a:extLst>
              <a:ext uri="{FF2B5EF4-FFF2-40B4-BE49-F238E27FC236}">
                <a16:creationId xmlns:a16="http://schemas.microsoft.com/office/drawing/2014/main" id="{17CE42A6-7A5D-4433-9B2C-9B8F556100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5731" y="4648200"/>
            <a:ext cx="2956852" cy="15240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>
              <a:lnSpc>
                <a:spcPct val="400000"/>
              </a:lnSpc>
              <a:spcBef>
                <a:spcPts val="1200"/>
              </a:spcBef>
              <a:defRPr sz="5400" spc="0" baseline="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3392541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rry picture of a person's hand&#10;&#10;Description automatically generated">
            <a:extLst>
              <a:ext uri="{FF2B5EF4-FFF2-40B4-BE49-F238E27FC236}">
                <a16:creationId xmlns:a16="http://schemas.microsoft.com/office/drawing/2014/main" id="{D7E6625B-BE17-4489-42FA-46E1A3D02A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268312" cy="68580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2F45334-0296-0B60-9CD6-BF6BB534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14011" y="6278880"/>
            <a:ext cx="3090514" cy="0"/>
          </a:xfrm>
          <a:prstGeom prst="line">
            <a:avLst/>
          </a:prstGeom>
          <a:ln w="76200" cap="rnd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Oval 104">
            <a:extLst>
              <a:ext uri="{FF2B5EF4-FFF2-40B4-BE49-F238E27FC236}">
                <a16:creationId xmlns:a16="http://schemas.microsoft.com/office/drawing/2014/main" id="{90ACBF33-981E-C3A5-87F6-C0FB6D6249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5008" y="1630289"/>
            <a:ext cx="277163" cy="27709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5CCE038E-401D-221B-6C9A-75410AA93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5008" y="3978065"/>
            <a:ext cx="277163" cy="2770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6" name="Text Placeholder 125">
            <a:extLst>
              <a:ext uri="{FF2B5EF4-FFF2-40B4-BE49-F238E27FC236}">
                <a16:creationId xmlns:a16="http://schemas.microsoft.com/office/drawing/2014/main" id="{189F0B8D-B124-A4BA-0CEF-3E54E74CE67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83402" y="1604085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128" name="Text Placeholder 125">
            <a:extLst>
              <a:ext uri="{FF2B5EF4-FFF2-40B4-BE49-F238E27FC236}">
                <a16:creationId xmlns:a16="http://schemas.microsoft.com/office/drawing/2014/main" id="{5061B493-B5E5-FC7F-97E7-36883E2BEE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83402" y="3958738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27" name="Title 4">
            <a:extLst>
              <a:ext uri="{FF2B5EF4-FFF2-40B4-BE49-F238E27FC236}">
                <a16:creationId xmlns:a16="http://schemas.microsoft.com/office/drawing/2014/main" id="{17CE42A6-7A5D-4433-9B2C-9B8F556100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5731" y="4648200"/>
            <a:ext cx="2956852" cy="15240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>
              <a:lnSpc>
                <a:spcPct val="400000"/>
              </a:lnSpc>
              <a:spcBef>
                <a:spcPts val="1200"/>
              </a:spcBef>
              <a:defRPr sz="5400" spc="0" baseline="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0425965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urry picture of a person's hand&#10;&#10;Description automatically generated">
            <a:extLst>
              <a:ext uri="{FF2B5EF4-FFF2-40B4-BE49-F238E27FC236}">
                <a16:creationId xmlns:a16="http://schemas.microsoft.com/office/drawing/2014/main" id="{AAA24102-61F5-0C7D-057B-C2FD38F7D0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4268312" cy="685800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A106504-EBE4-0E6B-497D-3BF8861E95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14011" y="6278880"/>
            <a:ext cx="3090514" cy="0"/>
          </a:xfrm>
          <a:prstGeom prst="line">
            <a:avLst/>
          </a:prstGeom>
          <a:ln w="76200" cap="rnd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Oval 106">
            <a:extLst>
              <a:ext uri="{FF2B5EF4-FFF2-40B4-BE49-F238E27FC236}">
                <a16:creationId xmlns:a16="http://schemas.microsoft.com/office/drawing/2014/main" id="{5CCE038E-401D-221B-6C9A-75410AA93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85008" y="2149265"/>
            <a:ext cx="277163" cy="27709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28" name="Text Placeholder 125">
            <a:extLst>
              <a:ext uri="{FF2B5EF4-FFF2-40B4-BE49-F238E27FC236}">
                <a16:creationId xmlns:a16="http://schemas.microsoft.com/office/drawing/2014/main" id="{5061B493-B5E5-FC7F-97E7-36883E2BEE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83402" y="2129938"/>
            <a:ext cx="5843108" cy="308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cap="none" spc="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Subtitle Here</a:t>
            </a:r>
          </a:p>
        </p:txBody>
      </p:sp>
      <p:sp>
        <p:nvSpPr>
          <p:cNvPr id="27" name="Title 4">
            <a:extLst>
              <a:ext uri="{FF2B5EF4-FFF2-40B4-BE49-F238E27FC236}">
                <a16:creationId xmlns:a16="http://schemas.microsoft.com/office/drawing/2014/main" id="{17CE42A6-7A5D-4433-9B2C-9B8F556100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5731" y="4648200"/>
            <a:ext cx="2956852" cy="15240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>
              <a:lnSpc>
                <a:spcPct val="400000"/>
              </a:lnSpc>
              <a:spcBef>
                <a:spcPts val="1200"/>
              </a:spcBef>
              <a:defRPr sz="5400" spc="0" baseline="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408604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surface with a red stripe&#10;&#10;Description automatically generated with medium confidence">
            <a:extLst>
              <a:ext uri="{FF2B5EF4-FFF2-40B4-BE49-F238E27FC236}">
                <a16:creationId xmlns:a16="http://schemas.microsoft.com/office/drawing/2014/main" id="{730A8CBF-09AA-AD4E-4F7B-3603EBB89F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745" y="5185518"/>
            <a:ext cx="12192000" cy="1703130"/>
          </a:xfrm>
          <a:prstGeom prst="rect">
            <a:avLst/>
          </a:prstGeom>
        </p:spPr>
      </p:pic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5AD7D796-CCB2-CB02-1248-C6DCF9275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5909" y="427486"/>
            <a:ext cx="3690549" cy="4369743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7" name="Rounded Rectangle 6">
            <a:extLst>
              <a:ext uri="{FF2B5EF4-FFF2-40B4-BE49-F238E27FC236}">
                <a16:creationId xmlns:a16="http://schemas.microsoft.com/office/drawing/2014/main" id="{79B2DC73-9683-E89E-69AF-A4E447F22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293901" y="427486"/>
            <a:ext cx="3671097" cy="4369743"/>
          </a:xfrm>
          <a:prstGeom prst="roundRect">
            <a:avLst/>
          </a:prstGeom>
          <a:noFill/>
          <a:ln w="38100">
            <a:solidFill>
              <a:srgbClr val="867A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1" name="Rounded Rectangle 4">
            <a:extLst>
              <a:ext uri="{FF2B5EF4-FFF2-40B4-BE49-F238E27FC236}">
                <a16:creationId xmlns:a16="http://schemas.microsoft.com/office/drawing/2014/main" id="{9468030F-A2B0-1E28-90DB-0AD0F2650C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73911" y="427486"/>
            <a:ext cx="3677569" cy="4373115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A30929A-E274-88E0-B16D-7E5A38F9E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99027" y="6553200"/>
            <a:ext cx="9146382" cy="0"/>
          </a:xfrm>
          <a:prstGeom prst="line">
            <a:avLst/>
          </a:prstGeom>
          <a:ln w="762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27">
            <a:extLst>
              <a:ext uri="{FF2B5EF4-FFF2-40B4-BE49-F238E27FC236}">
                <a16:creationId xmlns:a16="http://schemas.microsoft.com/office/drawing/2014/main" id="{BCCB7753-415D-18AA-E60A-366E452994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532440"/>
            <a:ext cx="10972801" cy="944561"/>
          </a:xfrm>
          <a:prstGeom prst="rect">
            <a:avLst/>
          </a:prstGeom>
        </p:spPr>
        <p:txBody>
          <a:bodyPr/>
          <a:lstStyle>
            <a:lvl1pPr>
              <a:defRPr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</a:t>
            </a:r>
          </a:p>
        </p:txBody>
      </p:sp>
      <p:sp>
        <p:nvSpPr>
          <p:cNvPr id="29" name="Text Placeholder 125">
            <a:extLst>
              <a:ext uri="{FF2B5EF4-FFF2-40B4-BE49-F238E27FC236}">
                <a16:creationId xmlns:a16="http://schemas.microsoft.com/office/drawing/2014/main" id="{B89E9055-5874-4596-2B59-DCB04EB869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12571" y="914401"/>
            <a:ext cx="3328451" cy="3393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1" cap="all" spc="10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5" name="Text Placeholder 125">
            <a:extLst>
              <a:ext uri="{FF2B5EF4-FFF2-40B4-BE49-F238E27FC236}">
                <a16:creationId xmlns:a16="http://schemas.microsoft.com/office/drawing/2014/main" id="{BFB48785-B482-2B8F-D6C1-C980B6D69C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95383" y="914401"/>
            <a:ext cx="3310907" cy="3393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1" cap="all" spc="10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7" name="Text Placeholder 125">
            <a:extLst>
              <a:ext uri="{FF2B5EF4-FFF2-40B4-BE49-F238E27FC236}">
                <a16:creationId xmlns:a16="http://schemas.microsoft.com/office/drawing/2014/main" id="{760159F0-F3D6-196C-7464-082D0A7C066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39700" y="917511"/>
            <a:ext cx="3316745" cy="3395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1" cap="all" spc="10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6766654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surface with a red stripe&#10;&#10;Description automatically generated with medium confidence">
            <a:extLst>
              <a:ext uri="{FF2B5EF4-FFF2-40B4-BE49-F238E27FC236}">
                <a16:creationId xmlns:a16="http://schemas.microsoft.com/office/drawing/2014/main" id="{730A8CBF-09AA-AD4E-4F7B-3603EBB89F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745" y="5185518"/>
            <a:ext cx="12192000" cy="1703130"/>
          </a:xfrm>
          <a:prstGeom prst="rect">
            <a:avLst/>
          </a:prstGeom>
        </p:spPr>
      </p:pic>
      <p:sp>
        <p:nvSpPr>
          <p:cNvPr id="5" name="Rounded Rectangle 2">
            <a:extLst>
              <a:ext uri="{FF2B5EF4-FFF2-40B4-BE49-F238E27FC236}">
                <a16:creationId xmlns:a16="http://schemas.microsoft.com/office/drawing/2014/main" id="{5AD7D796-CCB2-CB02-1248-C6DCF9275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08787" y="539859"/>
            <a:ext cx="3690549" cy="4369743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7" name="Rounded Rectangle 6">
            <a:extLst>
              <a:ext uri="{FF2B5EF4-FFF2-40B4-BE49-F238E27FC236}">
                <a16:creationId xmlns:a16="http://schemas.microsoft.com/office/drawing/2014/main" id="{79B2DC73-9683-E89E-69AF-A4E447F22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66779" y="539859"/>
            <a:ext cx="3671097" cy="4369743"/>
          </a:xfrm>
          <a:prstGeom prst="roundRect">
            <a:avLst/>
          </a:prstGeom>
          <a:noFill/>
          <a:ln w="38100">
            <a:solidFill>
              <a:srgbClr val="867A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A30929A-E274-88E0-B16D-7E5A38F9E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99027" y="6553200"/>
            <a:ext cx="9146382" cy="0"/>
          </a:xfrm>
          <a:prstGeom prst="line">
            <a:avLst/>
          </a:prstGeom>
          <a:ln w="762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27">
            <a:extLst>
              <a:ext uri="{FF2B5EF4-FFF2-40B4-BE49-F238E27FC236}">
                <a16:creationId xmlns:a16="http://schemas.microsoft.com/office/drawing/2014/main" id="{BCCB7753-415D-18AA-E60A-366E452994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532440"/>
            <a:ext cx="10972801" cy="944561"/>
          </a:xfrm>
          <a:prstGeom prst="rect">
            <a:avLst/>
          </a:prstGeom>
        </p:spPr>
        <p:txBody>
          <a:bodyPr/>
          <a:lstStyle>
            <a:lvl1pPr>
              <a:defRPr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</a:t>
            </a:r>
          </a:p>
        </p:txBody>
      </p:sp>
      <p:sp>
        <p:nvSpPr>
          <p:cNvPr id="29" name="Text Placeholder 125">
            <a:extLst>
              <a:ext uri="{FF2B5EF4-FFF2-40B4-BE49-F238E27FC236}">
                <a16:creationId xmlns:a16="http://schemas.microsoft.com/office/drawing/2014/main" id="{B89E9055-5874-4596-2B59-DCB04EB869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85450" y="1026774"/>
            <a:ext cx="3328451" cy="3393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1" cap="all" spc="10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5" name="Text Placeholder 125">
            <a:extLst>
              <a:ext uri="{FF2B5EF4-FFF2-40B4-BE49-F238E27FC236}">
                <a16:creationId xmlns:a16="http://schemas.microsoft.com/office/drawing/2014/main" id="{BFB48785-B482-2B8F-D6C1-C980B6D69C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68262" y="1026774"/>
            <a:ext cx="3310907" cy="3393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1" cap="all" spc="10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29872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surface with a red stripe&#10;&#10;Description automatically generated with medium confidence">
            <a:extLst>
              <a:ext uri="{FF2B5EF4-FFF2-40B4-BE49-F238E27FC236}">
                <a16:creationId xmlns:a16="http://schemas.microsoft.com/office/drawing/2014/main" id="{58650A07-903A-2EDE-46F5-E5182C807D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745" y="5185518"/>
            <a:ext cx="12192000" cy="1703130"/>
          </a:xfrm>
          <a:prstGeom prst="rect">
            <a:avLst/>
          </a:prstGeom>
        </p:spPr>
      </p:pic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A30929A-E274-88E0-B16D-7E5A38F9E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99027" y="6553200"/>
            <a:ext cx="9146382" cy="0"/>
          </a:xfrm>
          <a:prstGeom prst="line">
            <a:avLst/>
          </a:prstGeom>
          <a:ln w="762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27">
            <a:extLst>
              <a:ext uri="{FF2B5EF4-FFF2-40B4-BE49-F238E27FC236}">
                <a16:creationId xmlns:a16="http://schemas.microsoft.com/office/drawing/2014/main" id="{BCCB7753-415D-18AA-E60A-366E452994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532440"/>
            <a:ext cx="10972801" cy="944561"/>
          </a:xfrm>
          <a:prstGeom prst="rect">
            <a:avLst/>
          </a:prstGeom>
        </p:spPr>
        <p:txBody>
          <a:bodyPr/>
          <a:lstStyle>
            <a:lvl1pPr>
              <a:defRPr sz="5400"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9034535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surface with a red stripe&#10;&#10;Description automatically generated with medium confidence">
            <a:extLst>
              <a:ext uri="{FF2B5EF4-FFF2-40B4-BE49-F238E27FC236}">
                <a16:creationId xmlns:a16="http://schemas.microsoft.com/office/drawing/2014/main" id="{86DBBE1E-8D72-B587-D7FC-7D56AEB978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745" y="5185518"/>
            <a:ext cx="12192000" cy="1703130"/>
          </a:xfrm>
          <a:prstGeom prst="rect">
            <a:avLst/>
          </a:prstGeom>
        </p:spPr>
      </p:pic>
      <p:sp>
        <p:nvSpPr>
          <p:cNvPr id="17" name="Rounded Rectangle 6">
            <a:extLst>
              <a:ext uri="{FF2B5EF4-FFF2-40B4-BE49-F238E27FC236}">
                <a16:creationId xmlns:a16="http://schemas.microsoft.com/office/drawing/2014/main" id="{79B2DC73-9683-E89E-69AF-A4E447F22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31950" y="430858"/>
            <a:ext cx="11204318" cy="4369743"/>
          </a:xfrm>
          <a:prstGeom prst="roundRect">
            <a:avLst/>
          </a:prstGeom>
          <a:noFill/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A30929A-E274-88E0-B16D-7E5A38F9E3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599027" y="6553200"/>
            <a:ext cx="9146382" cy="0"/>
          </a:xfrm>
          <a:prstGeom prst="line">
            <a:avLst/>
          </a:prstGeom>
          <a:ln w="762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itle 27">
            <a:extLst>
              <a:ext uri="{FF2B5EF4-FFF2-40B4-BE49-F238E27FC236}">
                <a16:creationId xmlns:a16="http://schemas.microsoft.com/office/drawing/2014/main" id="{BCCB7753-415D-18AA-E60A-366E452994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5532440"/>
            <a:ext cx="10972801" cy="944561"/>
          </a:xfrm>
          <a:prstGeom prst="rect">
            <a:avLst/>
          </a:prstGeom>
        </p:spPr>
        <p:txBody>
          <a:bodyPr/>
          <a:lstStyle>
            <a:lvl1pPr>
              <a:defRPr spc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Text</a:t>
            </a:r>
          </a:p>
        </p:txBody>
      </p:sp>
      <p:sp>
        <p:nvSpPr>
          <p:cNvPr id="11" name="Text Placeholder 125">
            <a:extLst>
              <a:ext uri="{FF2B5EF4-FFF2-40B4-BE49-F238E27FC236}">
                <a16:creationId xmlns:a16="http://schemas.microsoft.com/office/drawing/2014/main" id="{BBC3ACC1-2A36-4A87-8037-08F1271666F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41238" y="1676401"/>
            <a:ext cx="10185744" cy="2743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spcAft>
                <a:spcPts val="0"/>
              </a:spcAft>
              <a:buNone/>
              <a:defRPr sz="2800" b="0" spc="0" baseline="0">
                <a:solidFill>
                  <a:schemeClr val="tx2"/>
                </a:solidFill>
                <a:latin typeface="HelveticaNeueLT Std Lt" panose="020B0403020202020204" pitchFamily="34" charset="0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2" name="Text Placeholder 125">
            <a:extLst>
              <a:ext uri="{FF2B5EF4-FFF2-40B4-BE49-F238E27FC236}">
                <a16:creationId xmlns:a16="http://schemas.microsoft.com/office/drawing/2014/main" id="{EFC5A75B-08C3-4FE3-B782-B124A065684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041237" y="838200"/>
            <a:ext cx="10185745" cy="838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 b="1" cap="all" spc="10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6612178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ategor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B6D76A-1554-BB59-77BF-D68B45F8C60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1068666" y="-54093"/>
            <a:ext cx="4344531" cy="6968744"/>
          </a:xfrm>
          <a:prstGeom prst="rect">
            <a:avLst/>
          </a:prstGeom>
        </p:spPr>
      </p:pic>
      <p:sp>
        <p:nvSpPr>
          <p:cNvPr id="6" name="Rounded Rectangle 37">
            <a:extLst>
              <a:ext uri="{FF2B5EF4-FFF2-40B4-BE49-F238E27FC236}">
                <a16:creationId xmlns:a16="http://schemas.microsoft.com/office/drawing/2014/main" id="{112D2DA4-0E08-4513-D8A7-6A9341641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656964" y="426720"/>
            <a:ext cx="8121025" cy="5974080"/>
          </a:xfrm>
          <a:prstGeom prst="roundRect">
            <a:avLst/>
          </a:prstGeom>
          <a:noFill/>
          <a:ln w="38100">
            <a:solidFill>
              <a:srgbClr val="867A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9" name="Text Placeholder 125">
            <a:extLst>
              <a:ext uri="{FF2B5EF4-FFF2-40B4-BE49-F238E27FC236}">
                <a16:creationId xmlns:a16="http://schemas.microsoft.com/office/drawing/2014/main" id="{4165A26A-83C2-1D75-81B6-B3DA5090EC6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85624" y="1918792"/>
            <a:ext cx="7661899" cy="34647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spcAft>
                <a:spcPts val="0"/>
              </a:spcAft>
              <a:buNone/>
              <a:defRPr sz="2800" b="0" spc="0" baseline="0">
                <a:solidFill>
                  <a:schemeClr val="tx2"/>
                </a:solidFill>
                <a:latin typeface="HelveticaNeueLT Std Lt" panose="020B0403020202020204" pitchFamily="34" charset="0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24" name="Text Placeholder 125">
            <a:extLst>
              <a:ext uri="{FF2B5EF4-FFF2-40B4-BE49-F238E27FC236}">
                <a16:creationId xmlns:a16="http://schemas.microsoft.com/office/drawing/2014/main" id="{98BD529B-0AE7-44E1-B15F-087C3789FE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85625" y="1080591"/>
            <a:ext cx="7661900" cy="838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 b="1" cap="all" spc="10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5" name="Title 4">
            <a:extLst>
              <a:ext uri="{FF2B5EF4-FFF2-40B4-BE49-F238E27FC236}">
                <a16:creationId xmlns:a16="http://schemas.microsoft.com/office/drawing/2014/main" id="{908E810F-3CAC-4E1B-A234-742F11D153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3291" y="5029200"/>
            <a:ext cx="2956852" cy="9144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>
              <a:defRPr spc="0" baseline="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/>
              <a:t>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CFD6089-12D6-91FE-9941-F32E067E1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8289" y="6278880"/>
            <a:ext cx="1353179" cy="0"/>
          </a:xfrm>
          <a:prstGeom prst="line">
            <a:avLst/>
          </a:prstGeom>
          <a:ln w="76200" cap="rnd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84173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Loc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9FB5F19-141B-56E5-C07C-E06A69677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839914" y="7034"/>
            <a:ext cx="4268312" cy="6846486"/>
          </a:xfrm>
          <a:prstGeom prst="rect">
            <a:avLst/>
          </a:prstGeom>
        </p:spPr>
      </p:pic>
      <p:sp>
        <p:nvSpPr>
          <p:cNvPr id="4" name="Rounded Rectangle 37">
            <a:extLst>
              <a:ext uri="{FF2B5EF4-FFF2-40B4-BE49-F238E27FC236}">
                <a16:creationId xmlns:a16="http://schemas.microsoft.com/office/drawing/2014/main" id="{60E7CCD4-0B53-118E-C908-DBD2918F4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79511" y="426720"/>
            <a:ext cx="8121025" cy="5974080"/>
          </a:xfrm>
          <a:prstGeom prst="roundRect">
            <a:avLst/>
          </a:prstGeom>
          <a:noFill/>
          <a:ln w="38100">
            <a:solidFill>
              <a:srgbClr val="867A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5" name="Text Placeholder 125">
            <a:extLst>
              <a:ext uri="{FF2B5EF4-FFF2-40B4-BE49-F238E27FC236}">
                <a16:creationId xmlns:a16="http://schemas.microsoft.com/office/drawing/2014/main" id="{D426254D-BC75-9F62-9161-0514F7BDAA0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8171" y="1918792"/>
            <a:ext cx="7661899" cy="34647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10000"/>
              </a:lnSpc>
              <a:spcAft>
                <a:spcPts val="0"/>
              </a:spcAft>
              <a:buNone/>
              <a:defRPr sz="2800" b="0" spc="0" baseline="0">
                <a:solidFill>
                  <a:schemeClr val="tx2"/>
                </a:solidFill>
                <a:latin typeface="HelveticaNeueLT Std Lt" panose="020B0403020202020204" pitchFamily="34" charset="0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6" name="Text Placeholder 125">
            <a:extLst>
              <a:ext uri="{FF2B5EF4-FFF2-40B4-BE49-F238E27FC236}">
                <a16:creationId xmlns:a16="http://schemas.microsoft.com/office/drawing/2014/main" id="{3F618941-834F-FC67-8ADD-142348299E9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8171" y="1080591"/>
            <a:ext cx="7661900" cy="8382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 b="1" cap="all" spc="10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itle 4">
            <a:extLst>
              <a:ext uri="{FF2B5EF4-FFF2-40B4-BE49-F238E27FC236}">
                <a16:creationId xmlns:a16="http://schemas.microsoft.com/office/drawing/2014/main" id="{18B02CE1-14B9-A6B8-AEB6-B5CE86A34C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68574" y="5029200"/>
            <a:ext cx="2956852" cy="914400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r">
              <a:defRPr spc="0" baseline="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/>
              <a:t>Text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BEEFB95-C49B-8414-E570-618A55EA6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516751" y="6278880"/>
            <a:ext cx="1356235" cy="0"/>
          </a:xfrm>
          <a:prstGeom prst="line">
            <a:avLst/>
          </a:prstGeom>
          <a:ln w="76200" cap="rnd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92292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oc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Rounded Rectangle 37">
            <a:extLst>
              <a:ext uri="{FF2B5EF4-FFF2-40B4-BE49-F238E27FC236}">
                <a16:creationId xmlns:a16="http://schemas.microsoft.com/office/drawing/2014/main" id="{299C283B-7129-48F0-95A3-94DC6DBD0B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0399" y="426720"/>
            <a:ext cx="11402089" cy="5974080"/>
          </a:xfrm>
          <a:prstGeom prst="roundRect">
            <a:avLst/>
          </a:prstGeom>
          <a:noFill/>
          <a:ln w="38100">
            <a:solidFill>
              <a:srgbClr val="867A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75" name="Text Placeholder 125">
            <a:extLst>
              <a:ext uri="{FF2B5EF4-FFF2-40B4-BE49-F238E27FC236}">
                <a16:creationId xmlns:a16="http://schemas.microsoft.com/office/drawing/2014/main" id="{9768840C-4C17-430E-8A75-5C03715FF3E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0863" y="1335879"/>
            <a:ext cx="10942968" cy="430292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6000" b="1" cap="all" spc="10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774230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Loc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Rounded Rectangle 37">
            <a:extLst>
              <a:ext uri="{FF2B5EF4-FFF2-40B4-BE49-F238E27FC236}">
                <a16:creationId xmlns:a16="http://schemas.microsoft.com/office/drawing/2014/main" id="{299C283B-7129-48F0-95A3-94DC6DBD0B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0399" y="426720"/>
            <a:ext cx="11402089" cy="5974080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75" name="Text Placeholder 125">
            <a:extLst>
              <a:ext uri="{FF2B5EF4-FFF2-40B4-BE49-F238E27FC236}">
                <a16:creationId xmlns:a16="http://schemas.microsoft.com/office/drawing/2014/main" id="{9768840C-4C17-430E-8A75-5C03715FF3E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40863" y="1335879"/>
            <a:ext cx="10942968" cy="5691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3200" b="1" cap="all" spc="100" baseline="0">
                <a:solidFill>
                  <a:schemeClr val="tx2"/>
                </a:solidFill>
                <a:latin typeface="+mj-lt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" name="Text Placeholder 125">
            <a:extLst>
              <a:ext uri="{FF2B5EF4-FFF2-40B4-BE49-F238E27FC236}">
                <a16:creationId xmlns:a16="http://schemas.microsoft.com/office/drawing/2014/main" id="{D063A84D-1ABA-44B8-A1EB-EEBA125ED99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40861" y="1945478"/>
            <a:ext cx="10942968" cy="5691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50000"/>
              </a:lnSpc>
              <a:buNone/>
              <a:defRPr sz="2800" b="0" i="0" cap="none" spc="0" baseline="0">
                <a:solidFill>
                  <a:schemeClr val="tx2"/>
                </a:solidFill>
                <a:latin typeface="HelveticaNeueLT Std Lt" panose="020B0403020202020204" pitchFamily="34" charset="0"/>
              </a:defRPr>
            </a:lvl1pPr>
            <a:lvl2pPr marL="609494" indent="0">
              <a:buNone/>
              <a:defRPr sz="2000" b="1">
                <a:latin typeface="+mj-lt"/>
              </a:defRPr>
            </a:lvl2pPr>
            <a:lvl3pPr marL="1218986" indent="0">
              <a:buNone/>
              <a:defRPr sz="2000" b="1">
                <a:latin typeface="+mj-lt"/>
              </a:defRPr>
            </a:lvl3pPr>
            <a:lvl4pPr marL="1828480" indent="0">
              <a:buNone/>
              <a:defRPr sz="2000" b="1">
                <a:latin typeface="+mj-lt"/>
              </a:defRPr>
            </a:lvl4pPr>
            <a:lvl5pPr marL="2437973" indent="0">
              <a:buNone/>
              <a:defRPr sz="2000" b="1">
                <a:latin typeface="+mj-lt"/>
              </a:defRPr>
            </a:lvl5pPr>
          </a:lstStyle>
          <a:p>
            <a:pPr lvl="0"/>
            <a:r>
              <a:rPr lang="en-US" spc="0" baseline="0" dirty="0"/>
              <a:t>yes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2152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Levels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3F7A39C-B68D-BE22-3E83-82E2D48D4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9B978BA-25FE-48B1-BDB9-0DFD66A08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6830" y="5562600"/>
            <a:ext cx="10365899" cy="0"/>
          </a:xfrm>
          <a:prstGeom prst="line">
            <a:avLst/>
          </a:prstGeom>
          <a:ln w="762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4">
            <a:extLst>
              <a:ext uri="{FF2B5EF4-FFF2-40B4-BE49-F238E27FC236}">
                <a16:creationId xmlns:a16="http://schemas.microsoft.com/office/drawing/2014/main" id="{B5BA447C-5757-44EF-9622-EFB9DC51FA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6368" y="1063862"/>
            <a:ext cx="10365899" cy="3812938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ctr">
              <a:defRPr spc="0" baseline="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/>
              <a:t>Chart</a:t>
            </a:r>
          </a:p>
        </p:txBody>
      </p:sp>
    </p:spTree>
    <p:extLst>
      <p:ext uri="{BB962C8B-B14F-4D97-AF65-F5344CB8AC3E}">
        <p14:creationId xmlns:p14="http://schemas.microsoft.com/office/powerpoint/2010/main" val="26329134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207444" y="6264276"/>
            <a:ext cx="2844800" cy="365125"/>
          </a:xfrm>
          <a:prstGeom prst="rect">
            <a:avLst/>
          </a:prstGeom>
        </p:spPr>
        <p:txBody>
          <a:bodyPr/>
          <a:lstStyle/>
          <a:p>
            <a:fld id="{7091A9FD-CDA2-4BA5-8C18-59D6F59EB34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266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ded Corner 6"/>
          <p:cNvSpPr/>
          <p:nvPr userDrawn="1"/>
        </p:nvSpPr>
        <p:spPr>
          <a:xfrm>
            <a:off x="656216" y="249382"/>
            <a:ext cx="11015831" cy="6377329"/>
          </a:xfrm>
          <a:prstGeom prst="foldedCorner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7000"/>
                </a:schemeClr>
              </a:gs>
              <a:gs pos="64000">
                <a:schemeClr val="accent1">
                  <a:lumMod val="45000"/>
                  <a:lumOff val="55000"/>
                  <a:alpha val="87000"/>
                </a:schemeClr>
              </a:gs>
              <a:gs pos="83000">
                <a:schemeClr val="accent1">
                  <a:lumMod val="45000"/>
                  <a:lumOff val="55000"/>
                  <a:alpha val="87000"/>
                </a:schemeClr>
              </a:gs>
              <a:gs pos="100000">
                <a:schemeClr val="accent1">
                  <a:lumMod val="30000"/>
                  <a:lumOff val="70000"/>
                  <a:alpha val="87000"/>
                </a:schemeClr>
              </a:gs>
            </a:gsLst>
            <a:lin ang="3600000" scaled="0"/>
          </a:gradFill>
          <a:ln>
            <a:noFill/>
          </a:ln>
          <a:effectLst>
            <a:outerShdw blurRad="165100" dist="165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3EC0C-D973-4240-BF21-13D918BC7DA9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87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6147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ctr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None/>
        <a:defRPr sz="5400" b="1" i="0" kern="1200" spc="100" baseline="0">
          <a:solidFill>
            <a:schemeClr val="accent4">
              <a:lumMod val="75000"/>
            </a:schemeClr>
          </a:solidFill>
          <a:latin typeface="+mj-lt"/>
          <a:ea typeface="+mj-ea"/>
          <a:cs typeface="Arial"/>
        </a:defRPr>
      </a:lvl1pPr>
    </p:titleStyle>
    <p:bodyStyle>
      <a:lvl1pPr marL="457120" indent="-457120" algn="l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itchFamily="34" charset="0"/>
        <a:buChar char="•"/>
        <a:defRPr sz="4300" kern="1200">
          <a:solidFill>
            <a:schemeClr val="accent3">
              <a:lumMod val="75000"/>
            </a:schemeClr>
          </a:solidFill>
          <a:latin typeface="+mn-lt"/>
          <a:ea typeface="+mn-ea"/>
          <a:cs typeface="Arial"/>
        </a:defRPr>
      </a:lvl1pPr>
      <a:lvl2pPr marL="990427" indent="-380933" algn="l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itchFamily="34" charset="0"/>
        <a:buChar char="–"/>
        <a:defRPr sz="3700" kern="1200">
          <a:solidFill>
            <a:schemeClr val="accent3">
              <a:lumMod val="75000"/>
            </a:schemeClr>
          </a:solidFill>
          <a:latin typeface="+mn-lt"/>
          <a:ea typeface="+mn-ea"/>
          <a:cs typeface="Arial"/>
        </a:defRPr>
      </a:lvl2pPr>
      <a:lvl3pPr marL="1523733" indent="-304747" algn="l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itchFamily="34" charset="0"/>
        <a:buChar char="•"/>
        <a:defRPr sz="3200" kern="1200">
          <a:solidFill>
            <a:schemeClr val="accent3">
              <a:lumMod val="75000"/>
            </a:schemeClr>
          </a:solidFill>
          <a:latin typeface="+mn-lt"/>
          <a:ea typeface="+mn-ea"/>
          <a:cs typeface="Arial"/>
        </a:defRPr>
      </a:lvl3pPr>
      <a:lvl4pPr marL="2133227" indent="-304747" algn="l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itchFamily="34" charset="0"/>
        <a:buChar char="–"/>
        <a:defRPr sz="2700" kern="1200">
          <a:solidFill>
            <a:schemeClr val="accent3">
              <a:lumMod val="75000"/>
            </a:schemeClr>
          </a:solidFill>
          <a:latin typeface="+mn-lt"/>
          <a:ea typeface="+mn-ea"/>
          <a:cs typeface="Arial"/>
        </a:defRPr>
      </a:lvl4pPr>
      <a:lvl5pPr marL="2742720" indent="-304747" algn="l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itchFamily="34" charset="0"/>
        <a:buChar char="»"/>
        <a:defRPr sz="2700" kern="1200">
          <a:solidFill>
            <a:schemeClr val="accent3">
              <a:lumMod val="75000"/>
            </a:schemeClr>
          </a:solidFill>
          <a:latin typeface="+mn-lt"/>
          <a:ea typeface="+mn-ea"/>
          <a:cs typeface="Arial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ypyuy9ba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tinyurl.com/uuaubkr5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E4E5AD-6F06-DB5F-39F3-44D5CDCDD1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506" y="-213520"/>
            <a:ext cx="12552218" cy="70715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F98279-ABBA-AA8C-E45B-BB4C6CC7D8D4}"/>
              </a:ext>
            </a:extLst>
          </p:cNvPr>
          <p:cNvSpPr txBox="1"/>
          <p:nvPr/>
        </p:nvSpPr>
        <p:spPr>
          <a:xfrm>
            <a:off x="144379" y="5534526"/>
            <a:ext cx="1188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Last Supper Teachings – Part 2</a:t>
            </a:r>
          </a:p>
        </p:txBody>
      </p:sp>
    </p:spTree>
    <p:extLst>
      <p:ext uri="{BB962C8B-B14F-4D97-AF65-F5344CB8AC3E}">
        <p14:creationId xmlns:p14="http://schemas.microsoft.com/office/powerpoint/2010/main" val="1069625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7E29EAE-ED04-EEA6-9A28-7C0E96A06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Introduction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2109437-D701-62C4-92ED-C7825586A50B}"/>
              </a:ext>
            </a:extLst>
          </p:cNvPr>
          <p:cNvGrpSpPr/>
          <p:nvPr/>
        </p:nvGrpSpPr>
        <p:grpSpPr>
          <a:xfrm>
            <a:off x="2849598" y="1567542"/>
            <a:ext cx="6492803" cy="4284827"/>
            <a:chOff x="2849598" y="1567542"/>
            <a:chExt cx="6492803" cy="428482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EE50C1E-41A7-EC45-FA38-82B34B773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8857" y="1829000"/>
              <a:ext cx="5714286" cy="3200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" name="Picture 7">
              <a:hlinkClick r:id="rId3"/>
              <a:extLst>
                <a:ext uri="{FF2B5EF4-FFF2-40B4-BE49-F238E27FC236}">
                  <a16:creationId xmlns:a16="http://schemas.microsoft.com/office/drawing/2014/main" id="{7C414C74-2FEF-2269-190B-F383985D5B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9598" y="1567542"/>
              <a:ext cx="6492803" cy="428482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A6A393A-0858-1B1E-306B-BEE45B28C434}"/>
              </a:ext>
            </a:extLst>
          </p:cNvPr>
          <p:cNvSpPr txBox="1"/>
          <p:nvPr/>
        </p:nvSpPr>
        <p:spPr>
          <a:xfrm>
            <a:off x="4191990" y="5852369"/>
            <a:ext cx="3752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hlinkClick r:id="rId3"/>
              </a:rPr>
              <a:t>View Video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52842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E40F7-D69C-4E88-BDE5-EFB7A2A51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Ah … so peaceful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FC17A-6D24-105C-5FB5-A9AF7ABCDF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people, things, or experiences in life bring you comfort and peace of mind?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  <p:pic>
        <p:nvPicPr>
          <p:cNvPr id="8" name="Picture 7" descr="Brownie">
            <a:extLst>
              <a:ext uri="{FF2B5EF4-FFF2-40B4-BE49-F238E27FC236}">
                <a16:creationId xmlns:a16="http://schemas.microsoft.com/office/drawing/2014/main" id="{F0A6EEE6-9ED6-84FB-BC0F-04D2AE97B4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318" y="2979006"/>
            <a:ext cx="3625857" cy="30774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Cup of tea">
            <a:extLst>
              <a:ext uri="{FF2B5EF4-FFF2-40B4-BE49-F238E27FC236}">
                <a16:creationId xmlns:a16="http://schemas.microsoft.com/office/drawing/2014/main" id="{60C81E3E-AEC8-A93E-339E-09B39198C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7695" y="3287675"/>
            <a:ext cx="2690764" cy="26941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Kitty napping on a stack of books">
            <a:extLst>
              <a:ext uri="{FF2B5EF4-FFF2-40B4-BE49-F238E27FC236}">
                <a16:creationId xmlns:a16="http://schemas.microsoft.com/office/drawing/2014/main" id="{9BF169DC-841E-5901-C978-BE81E9FA96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2677" y="3213028"/>
            <a:ext cx="2989147" cy="28434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263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58B5E-1745-C67D-ACCE-215E2EC2A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D6F7E4-98BD-91E7-6786-20E79020D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Ah … so peaceful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6E0D4-CAA6-05ED-6D6E-45AA6AF4A6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>
                    <a:lumMod val="75000"/>
                  </a:schemeClr>
                </a:solidFill>
              </a:rPr>
              <a:t>What people, things, or experiences in life bring you comfort and peace of mind?</a:t>
            </a:r>
            <a:br>
              <a:rPr lang="en-US" dirty="0"/>
            </a:br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Today we look at the ministries of the Holy Spirit.</a:t>
            </a:r>
          </a:p>
          <a:p>
            <a:pPr lvl="1"/>
            <a:r>
              <a:rPr lang="en-US" sz="3600" dirty="0">
                <a:solidFill>
                  <a:srgbClr val="C00000"/>
                </a:solidFill>
              </a:rPr>
              <a:t>One of the  Greek words used to describe His role can be translated “</a:t>
            </a:r>
            <a:r>
              <a:rPr lang="en-US" sz="3600" b="1" dirty="0">
                <a:solidFill>
                  <a:srgbClr val="C00000"/>
                </a:solidFill>
              </a:rPr>
              <a:t>Comforter</a:t>
            </a:r>
            <a:r>
              <a:rPr lang="en-US" sz="3600" dirty="0">
                <a:solidFill>
                  <a:srgbClr val="C00000"/>
                </a:solidFill>
              </a:rPr>
              <a:t>”</a:t>
            </a:r>
          </a:p>
          <a:p>
            <a:pPr lvl="1"/>
            <a:r>
              <a:rPr lang="en-US" sz="3600" dirty="0">
                <a:solidFill>
                  <a:srgbClr val="C00000"/>
                </a:solidFill>
              </a:rPr>
              <a:t>We also will see “</a:t>
            </a:r>
            <a:r>
              <a:rPr lang="en-US" sz="3600" b="1" dirty="0">
                <a:solidFill>
                  <a:srgbClr val="C00000"/>
                </a:solidFill>
              </a:rPr>
              <a:t>Counselor</a:t>
            </a:r>
            <a:r>
              <a:rPr lang="en-US" sz="3600" dirty="0">
                <a:solidFill>
                  <a:srgbClr val="C00000"/>
                </a:solidFill>
              </a:rPr>
              <a:t>” and “</a:t>
            </a:r>
            <a:r>
              <a:rPr lang="en-US" sz="3600" b="1" dirty="0">
                <a:solidFill>
                  <a:srgbClr val="C00000"/>
                </a:solidFill>
              </a:rPr>
              <a:t>Advocate</a:t>
            </a:r>
            <a:r>
              <a:rPr lang="en-US" sz="3600" dirty="0">
                <a:solidFill>
                  <a:srgbClr val="C00000"/>
                </a:solidFill>
              </a:rPr>
              <a:t>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2177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7EA4C66-6679-4315-B40C-8776805B8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674" y="533400"/>
            <a:ext cx="10638339" cy="4419600"/>
          </a:xfrm>
        </p:spPr>
        <p:txBody>
          <a:bodyPr anchor="b">
            <a:no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5500" dirty="0"/>
              <a:t>1. Loving Jesus Demonstrates </a:t>
            </a:r>
            <a:r>
              <a:rPr lang="en-US" sz="5500" dirty="0">
                <a:solidFill>
                  <a:srgbClr val="FFFF00"/>
                </a:solidFill>
              </a:rPr>
              <a:t>Obedience</a:t>
            </a:r>
            <a:r>
              <a:rPr lang="en-US" sz="5500" dirty="0"/>
              <a:t> and Is Guided by the </a:t>
            </a:r>
            <a:r>
              <a:rPr lang="en-US" sz="5500" dirty="0">
                <a:solidFill>
                  <a:srgbClr val="FFFF00"/>
                </a:solidFill>
              </a:rPr>
              <a:t>Counselor</a:t>
            </a:r>
            <a:r>
              <a:rPr lang="en-US" sz="5500" dirty="0"/>
              <a:t>—the Holy Spirit.</a:t>
            </a:r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1132803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3758C-CC1A-3BC1-4FCA-F6DC59DA6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Listen for terms Jesus uses to describe the Holy Spirit.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EA5EE4-6507-A719-5C4C-1482A757E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3178" y="2141537"/>
            <a:ext cx="8634351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John 14:16-17, 26 (NIV)   And I will ask the Father, and he will give you another Counselor to be with you forever-- 17  the Spirit of truth. The world cannot accept him, because it neither sees him nor knows him. But you </a:t>
            </a:r>
          </a:p>
        </p:txBody>
      </p:sp>
    </p:spTree>
    <p:extLst>
      <p:ext uri="{BB962C8B-B14F-4D97-AF65-F5344CB8AC3E}">
        <p14:creationId xmlns:p14="http://schemas.microsoft.com/office/powerpoint/2010/main" val="206841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6CEBF-2244-E93A-77C0-D2ECEBDB71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A6C03-524F-D46E-698E-67735CCFE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Listen for terms Jesus uses to describe the Holy Spirit.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D7CCDF-4628-0A64-0E61-08CB3EFF0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2869" y="2280433"/>
            <a:ext cx="9140093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know him, for he lives with you and will be in you. … 26  But the Counselor, the Holy Spirit, whom the Father will send in my name, will teach you all things and will remind you of everything I have said to you.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8DB19A-03E1-5ED7-85F1-8C2FE6908B5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19809" y="5304239"/>
            <a:ext cx="2352381" cy="3238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56917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077B4-DE1C-8E3A-2645-B147838D8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Obedience Guided by the Spirit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4BCDF8-6CF9-D0FF-49D7-70B6B2BB6B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words or terms did Jesus use to describe the Holy Spirit?</a:t>
            </a:r>
          </a:p>
          <a:p>
            <a:r>
              <a:rPr lang="en-US" dirty="0"/>
              <a:t>Note the first two terms (from different translations of the Scriptures) … “Counselor” and “Comforter” … How are these compatible? How could they be the translation of the same word from the Greek?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6844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23347-688A-4D52-4253-F70FE9F84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Obedience Guided by the Spirit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8D88C-C46D-F48A-AA8C-5BB3DBAF58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According to the passage, why does the world not  know the Spirit – why do they have difficulty in understanding His existence?</a:t>
            </a:r>
          </a:p>
          <a:p>
            <a:r>
              <a:rPr lang="en-US" dirty="0">
                <a:solidFill>
                  <a:srgbClr val="C00000"/>
                </a:solidFill>
              </a:rPr>
              <a:t>Not unlike the fact that AM, FM, Bluetooth, cell tower, and Satellite radio waves are all around us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Only when the proper receiver and amplifier are present can we become aware of their presence and what they are communicating.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798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878AB-B15F-E7AC-EA0C-AFB64DCAC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Obedience Guided by the Spirit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73770-B6BE-8C19-B075-FF2BDDA457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Why do </a:t>
            </a:r>
            <a:r>
              <a:rPr lang="en-US" i="1" dirty="0"/>
              <a:t>believers</a:t>
            </a:r>
            <a:r>
              <a:rPr lang="en-US" dirty="0"/>
              <a:t> have difficulty </a:t>
            </a:r>
            <a:r>
              <a:rPr lang="en-US" i="1" dirty="0"/>
              <a:t>depending</a:t>
            </a:r>
            <a:r>
              <a:rPr lang="en-US" dirty="0"/>
              <a:t> on the Holy Spirit?</a:t>
            </a:r>
          </a:p>
          <a:p>
            <a:r>
              <a:rPr lang="en-US" dirty="0"/>
              <a:t>What needs to happen to overcome these difficulties?</a:t>
            </a:r>
          </a:p>
          <a:p>
            <a:r>
              <a:rPr lang="en-US" dirty="0">
                <a:solidFill>
                  <a:srgbClr val="C00000"/>
                </a:solidFill>
              </a:rPr>
              <a:t>Note how this parallels our salvation experience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We can do nothing about our sin, Jesus substitutionary death provides our forgiveness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We must confess, repent, receive it in faith.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575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661D3-0399-661C-FDAA-B648456C6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87BF9FAE-047B-A842-E7E0-9255E496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7710" y="576805"/>
            <a:ext cx="9736580" cy="4419600"/>
          </a:xfrm>
        </p:spPr>
        <p:txBody>
          <a:bodyPr anchor="b">
            <a:no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5500" dirty="0"/>
              <a:t>2. Jesus Gives </a:t>
            </a:r>
            <a:r>
              <a:rPr lang="en-US" sz="5500" dirty="0">
                <a:solidFill>
                  <a:srgbClr val="FFFF00"/>
                </a:solidFill>
              </a:rPr>
              <a:t>Peace</a:t>
            </a:r>
            <a:r>
              <a:rPr lang="en-US" sz="5500" dirty="0"/>
              <a:t> </a:t>
            </a:r>
            <a:br>
              <a:rPr lang="en-US" sz="5500" dirty="0"/>
            </a:br>
            <a:r>
              <a:rPr lang="en-US" sz="5500" dirty="0"/>
              <a:t>through the Presence of the </a:t>
            </a:r>
            <a:r>
              <a:rPr lang="en-US" sz="5500" dirty="0">
                <a:solidFill>
                  <a:srgbClr val="FFFF00"/>
                </a:solidFill>
              </a:rPr>
              <a:t>Comforter</a:t>
            </a:r>
            <a:r>
              <a:rPr lang="en-US" sz="5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4395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03AA3D-FDAE-4AE3-9C28-E772A80B9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Listen for things that the Holy Spirit does that Jesus did.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7599F-BBD6-3F1C-7E33-F44DC4737A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5732" y="2222339"/>
            <a:ext cx="9258782" cy="4151394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John 14:27-31 (NIV)   Peace I leave with you; my peace I give you. I do not give to you as the world gives. Do not let your hearts be troubled and do not be afraid.   "You heard me say, 'I am going away and I am coming back to </a:t>
            </a:r>
          </a:p>
        </p:txBody>
      </p:sp>
    </p:spTree>
    <p:extLst>
      <p:ext uri="{BB962C8B-B14F-4D97-AF65-F5344CB8AC3E}">
        <p14:creationId xmlns:p14="http://schemas.microsoft.com/office/powerpoint/2010/main" val="258359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62937-623C-BF7E-DB66-D4F720EB6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1B2C8-DEFB-A12A-A3EC-9CA151E441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Listen for things that the Holy Spirit does that Jesus did.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2CE401-0F73-DBD3-AC6C-9C8758DE2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5732" y="2187615"/>
            <a:ext cx="9258782" cy="418611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you.' If you loved me, you would be glad that I am going to the Father, for the Father is greater than I.  I have told you now before it happens, so that when it does happen you will believe.  I will not speak </a:t>
            </a:r>
          </a:p>
        </p:txBody>
      </p:sp>
    </p:spTree>
    <p:extLst>
      <p:ext uri="{BB962C8B-B14F-4D97-AF65-F5344CB8AC3E}">
        <p14:creationId xmlns:p14="http://schemas.microsoft.com/office/powerpoint/2010/main" val="307673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3F4CD-E1FC-35D9-D118-5D69BED2D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22207-56C1-88BC-F9A9-95D5E349C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Listen for things that the Holy Spirit does that Jesus did.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89066-C576-C585-87C1-35111B85A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5732" y="2187615"/>
            <a:ext cx="9258782" cy="418611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with you much longer, for the prince of this world is coming. He has no hold on me, [31] but the world must learn that I love the Father and that I do exactly what my Father has commanded me.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6FBC92-0670-A29D-B32B-B6CFB59BD286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919809" y="5304239"/>
            <a:ext cx="2352381" cy="3238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719265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EE902-D6CD-9F80-7D4A-F57C94DE3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through the Comforter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C47F0-EB68-9F15-4E1E-DB20C6BCC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unbelievers feel anxious, what/where do they often turn to for peace?</a:t>
            </a:r>
          </a:p>
          <a:p>
            <a:r>
              <a:rPr lang="en-US" dirty="0"/>
              <a:t>Consider John 14:27 (NLT2)  </a:t>
            </a:r>
            <a:r>
              <a:rPr lang="en-US" sz="3200" dirty="0"/>
              <a:t>“</a:t>
            </a:r>
            <a:r>
              <a:rPr lang="en-US" sz="3200" i="1" dirty="0"/>
              <a:t>I am leaving you with a gift—-peace of mind and heart. And the peace I give is a gift the world cannot give. So don’t be troubled or afraid.</a:t>
            </a:r>
            <a:r>
              <a:rPr lang="en-US" dirty="0"/>
              <a:t>  </a:t>
            </a:r>
            <a:br>
              <a:rPr lang="en-US" dirty="0"/>
            </a:br>
            <a:r>
              <a:rPr lang="en-US" dirty="0"/>
              <a:t>How did Jesus describe the difference between His peace and the world’s peace?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00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93958-A915-55B8-9958-E67F1625C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through the Comforter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E6DBB1-F8E9-FA88-3C65-63434DBB35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Note the extent of the peace that Jesus has given us.</a:t>
            </a:r>
          </a:p>
          <a:p>
            <a:pPr lvl="1"/>
            <a:r>
              <a:rPr lang="en-US" sz="3600" dirty="0">
                <a:solidFill>
                  <a:srgbClr val="C00000"/>
                </a:solidFill>
              </a:rPr>
              <a:t>Peace with God (as sinners we are at odds with God)</a:t>
            </a:r>
          </a:p>
          <a:p>
            <a:pPr lvl="1"/>
            <a:r>
              <a:rPr lang="en-US" sz="3600" dirty="0">
                <a:solidFill>
                  <a:srgbClr val="C00000"/>
                </a:solidFill>
              </a:rPr>
              <a:t>Peace with ourselves – we struggle with guilt of sin</a:t>
            </a:r>
          </a:p>
          <a:p>
            <a:pPr lvl="1"/>
            <a:r>
              <a:rPr lang="en-US" sz="3600" dirty="0">
                <a:solidFill>
                  <a:srgbClr val="C00000"/>
                </a:solidFill>
              </a:rPr>
              <a:t>Peace with one another – no longer are we in competition – as believers we are members of one Body, the Body of Christ … the church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49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32EBC-8797-8876-5BC5-03DBB03E0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Peace through the Comforter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8DC740-F174-42EE-6C9E-B9262BD06D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can we experience the peace Jesus has given us?</a:t>
            </a:r>
          </a:p>
          <a:p>
            <a:r>
              <a:rPr lang="en-US" dirty="0"/>
              <a:t>What concerns trouble you or cause you to fear?</a:t>
            </a:r>
          </a:p>
          <a:p>
            <a:r>
              <a:rPr lang="en-US" dirty="0"/>
              <a:t>How should we deal with the fear in our lives?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1886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036B0-5D1E-5793-7F5D-7BB0EEDCF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6D20ACF4-DBC6-0A5D-FFBB-114BE8143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8" y="685800"/>
            <a:ext cx="12188825" cy="4419600"/>
          </a:xfrm>
        </p:spPr>
        <p:txBody>
          <a:bodyPr anchor="b">
            <a:no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5000" dirty="0"/>
              <a:t>3. The Holy Spirit, Our </a:t>
            </a:r>
            <a:br>
              <a:rPr lang="en-US" sz="5000" dirty="0"/>
            </a:br>
            <a:r>
              <a:rPr lang="en-US" sz="5000" dirty="0"/>
              <a:t>Advocate, </a:t>
            </a:r>
            <a:r>
              <a:rPr lang="en-US" sz="5000" dirty="0">
                <a:solidFill>
                  <a:srgbClr val="FFFF00"/>
                </a:solidFill>
              </a:rPr>
              <a:t>Convicts</a:t>
            </a:r>
            <a:r>
              <a:rPr lang="en-US" sz="5000" dirty="0"/>
              <a:t>, </a:t>
            </a:r>
            <a:r>
              <a:rPr lang="en-US" sz="5000" dirty="0">
                <a:solidFill>
                  <a:srgbClr val="FFFF00"/>
                </a:solidFill>
              </a:rPr>
              <a:t>Testifies</a:t>
            </a:r>
            <a:r>
              <a:rPr lang="en-US" sz="5000" dirty="0"/>
              <a:t>, </a:t>
            </a:r>
            <a:br>
              <a:rPr lang="en-US" sz="5000" dirty="0"/>
            </a:br>
            <a:r>
              <a:rPr lang="en-US" sz="5000" dirty="0"/>
              <a:t>and </a:t>
            </a:r>
            <a:r>
              <a:rPr lang="en-US" sz="5000" u="sng" dirty="0"/>
              <a:t>Guides</a:t>
            </a:r>
            <a:r>
              <a:rPr lang="en-US" sz="5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1798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694AA-8A79-5EF7-8FD7-C1F566DFF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Listen for another task of the Spirit.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F07F7-3729-3BF3-6873-DE1B523BD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7468" y="1964521"/>
            <a:ext cx="9490276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John 16:7-11 (NIV)  But I tell you the truth: It is for your good that I am going away. Unless I go away, the Counselor will not come to you; but if I go, I will send him to you.  8  When he comes, he will convict the world of guilt in regard to sin and righteousness and </a:t>
            </a:r>
          </a:p>
        </p:txBody>
      </p:sp>
    </p:spTree>
    <p:extLst>
      <p:ext uri="{BB962C8B-B14F-4D97-AF65-F5344CB8AC3E}">
        <p14:creationId xmlns:p14="http://schemas.microsoft.com/office/powerpoint/2010/main" val="2122521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8A2D6-3277-8307-FE48-B1E95253F9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3DDB7-23B6-6FCF-7C31-F1A8BA741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Listen for another task of the Spirit.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C6D52-78AF-BE12-5D4A-1FD9390DF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7468" y="1964521"/>
            <a:ext cx="9490276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judgment:  9  in regard to sin, because men do not believe in me;  10  in regard to righteousness, because I am going to the Father, where you can see me no longer;  11  and in regard to judgment, because the prince of this world now stands condemned.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5D4ED9-317F-6744-B959-461E50CF4AD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827211" y="5443135"/>
            <a:ext cx="2352381" cy="3238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983145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D866E-E3B0-D580-17BE-5A2940A6F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Spirit Our Advocate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A98E3-CE60-3279-A69F-4169F7F891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advantage would come to the disciples only if Jesus went away to the Father? </a:t>
            </a:r>
          </a:p>
          <a:p>
            <a:r>
              <a:rPr lang="en-US" dirty="0">
                <a:solidFill>
                  <a:srgbClr val="C00000"/>
                </a:solidFill>
              </a:rPr>
              <a:t>Note the work of the Holy Spirit Jesus introduced and to three areas He applied it.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Convict/convince the world of sin – unbelief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Convince that righteousness living is possible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Convince of judgment – Satan condemned, defeated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99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8E0EC-64AA-46B5-302F-B209C5BF1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Spirit Our Advocate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50FC2-A390-AEC2-EACE-9652744E37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some other words your translations use for convict?  What are some other synonyms?</a:t>
            </a:r>
          </a:p>
          <a:p>
            <a:r>
              <a:rPr lang="en-US" dirty="0"/>
              <a:t>Why is it a positive thing to be convicted (convinced) of your sin?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21A4C7-8850-5ADA-505D-82CF0DC7D018}"/>
              </a:ext>
            </a:extLst>
          </p:cNvPr>
          <p:cNvSpPr txBox="1"/>
          <p:nvPr/>
        </p:nvSpPr>
        <p:spPr>
          <a:xfrm>
            <a:off x="4699322" y="3032443"/>
            <a:ext cx="2129278" cy="30469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Convince</a:t>
            </a:r>
          </a:p>
          <a:p>
            <a:pPr algn="ctr"/>
            <a:r>
              <a:rPr lang="en-US" sz="3200" dirty="0"/>
              <a:t>Reprove</a:t>
            </a:r>
          </a:p>
          <a:p>
            <a:pPr algn="ctr"/>
            <a:r>
              <a:rPr lang="en-US" sz="3200" dirty="0"/>
              <a:t>Shame</a:t>
            </a:r>
          </a:p>
          <a:p>
            <a:pPr algn="ctr"/>
            <a:r>
              <a:rPr lang="en-US" sz="3200" dirty="0"/>
              <a:t>Blame</a:t>
            </a:r>
          </a:p>
          <a:p>
            <a:pPr algn="ctr"/>
            <a:r>
              <a:rPr lang="en-US" sz="3200" dirty="0"/>
              <a:t>Expose</a:t>
            </a:r>
          </a:p>
          <a:p>
            <a:pPr algn="ctr"/>
            <a:r>
              <a:rPr lang="en-US" sz="3200" dirty="0"/>
              <a:t>Accuse</a:t>
            </a:r>
          </a:p>
        </p:txBody>
      </p:sp>
    </p:spTree>
    <p:extLst>
      <p:ext uri="{BB962C8B-B14F-4D97-AF65-F5344CB8AC3E}">
        <p14:creationId xmlns:p14="http://schemas.microsoft.com/office/powerpoint/2010/main" val="1603277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2176B3-9A52-1219-BC5E-F88BB6974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5F462-B3EA-4AA9-B900-19AB4B780C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Believers experience the </a:t>
            </a:r>
            <a:r>
              <a:rPr lang="en-US" b="1" i="1" dirty="0"/>
              <a:t>presence</a:t>
            </a:r>
            <a:r>
              <a:rPr lang="en-US" dirty="0"/>
              <a:t> of God in our lives</a:t>
            </a:r>
          </a:p>
          <a:p>
            <a:pPr lvl="1"/>
            <a:r>
              <a:rPr lang="en-US" dirty="0"/>
              <a:t>This week when you read God’s Word, ask the Holy Spirit to make it plain to you</a:t>
            </a:r>
          </a:p>
          <a:p>
            <a:pPr lvl="1"/>
            <a:r>
              <a:rPr lang="en-US" dirty="0"/>
              <a:t>Be sensitive to God speaking to you during the preaching and teaching each Sunday</a:t>
            </a:r>
          </a:p>
          <a:p>
            <a:pPr lvl="1"/>
            <a:r>
              <a:rPr lang="en-US" dirty="0"/>
              <a:t>Ask God to empower you by His Spirit to live a victorious Christian life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4862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B3014-EF76-7E49-CB9E-616F1A674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AD313-1F01-9253-CFFE-A658A5B39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D4271-98C3-FE43-9494-4D96B9D6C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1397"/>
            <a:ext cx="10515600" cy="4255566"/>
          </a:xfrm>
        </p:spPr>
        <p:txBody>
          <a:bodyPr/>
          <a:lstStyle/>
          <a:p>
            <a:r>
              <a:rPr lang="en-US" dirty="0"/>
              <a:t>The world today is looking for </a:t>
            </a:r>
            <a:r>
              <a:rPr lang="en-US" b="1" dirty="0"/>
              <a:t>peace</a:t>
            </a:r>
            <a:endParaRPr lang="en-US" dirty="0"/>
          </a:p>
          <a:p>
            <a:pPr lvl="1"/>
            <a:r>
              <a:rPr lang="en-US" dirty="0"/>
              <a:t>No Jesus </a:t>
            </a:r>
            <a:r>
              <a:rPr lang="en-US" dirty="0">
                <a:sym typeface="Wingdings" panose="05000000000000000000" pitchFamily="2" charset="2"/>
              </a:rPr>
              <a:t></a:t>
            </a:r>
            <a:r>
              <a:rPr lang="en-US" dirty="0"/>
              <a:t> no peace … Know Jesus </a:t>
            </a:r>
            <a:r>
              <a:rPr lang="en-US" dirty="0">
                <a:sym typeface="Wingdings" panose="05000000000000000000" pitchFamily="2" charset="2"/>
              </a:rPr>
              <a:t></a:t>
            </a:r>
            <a:r>
              <a:rPr lang="en-US" dirty="0"/>
              <a:t> know peace</a:t>
            </a:r>
          </a:p>
          <a:p>
            <a:pPr lvl="1"/>
            <a:r>
              <a:rPr lang="en-US" dirty="0"/>
              <a:t>Pray for neighbors, family members who have no peace with God</a:t>
            </a:r>
          </a:p>
          <a:p>
            <a:pPr lvl="1"/>
            <a:r>
              <a:rPr lang="en-US" dirty="0"/>
              <a:t>Trust God for personal peace this week when you are troubled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9299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C453B-5F68-C496-F7A6-3BD53D01D9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F78B0-1D1D-CD15-E2A4-8ED1B7A67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17754-4041-4537-509E-1A8A5D300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7143"/>
            <a:ext cx="10515600" cy="4139819"/>
          </a:xfrm>
        </p:spPr>
        <p:txBody>
          <a:bodyPr/>
          <a:lstStyle/>
          <a:p>
            <a:r>
              <a:rPr lang="en-US" dirty="0"/>
              <a:t>Devotional exercise</a:t>
            </a:r>
          </a:p>
          <a:p>
            <a:pPr lvl="1"/>
            <a:r>
              <a:rPr lang="en-US" dirty="0"/>
              <a:t>Write out the answer to the question “If someone asked you why you choose to live the Christian life what would you tell them?”</a:t>
            </a:r>
          </a:p>
          <a:p>
            <a:pPr lvl="1"/>
            <a:r>
              <a:rPr lang="en-US" dirty="0"/>
              <a:t>Explain how they could begin living in a personal relationship with God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9925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4A862-4754-9892-3D5B-B6F307153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530296" cy="1325563"/>
          </a:xfrm>
        </p:spPr>
        <p:txBody>
          <a:bodyPr/>
          <a:lstStyle/>
          <a:p>
            <a:r>
              <a:rPr lang="en-US" dirty="0"/>
              <a:t>Family Activities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7FAF78-E1BD-78E7-FD1E-3E3081A8A07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75" y="1539432"/>
            <a:ext cx="5103336" cy="39912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ContrastingRightFacing"/>
            <a:lightRig rig="threePt" dir="t"/>
          </a:scene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C2742C9-5B0A-E968-E115-FDA6ADA0C8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81572" y="2008467"/>
            <a:ext cx="2835034" cy="39930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D266FC5-140D-001A-81AF-E25D35E10338}"/>
              </a:ext>
            </a:extLst>
          </p:cNvPr>
          <p:cNvCxnSpPr/>
          <p:nvPr/>
        </p:nvCxnSpPr>
        <p:spPr>
          <a:xfrm flipV="1">
            <a:off x="2690843" y="3535065"/>
            <a:ext cx="688965" cy="1572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peech Bubble: Rectangle with Corners Rounded 15">
            <a:extLst>
              <a:ext uri="{FF2B5EF4-FFF2-40B4-BE49-F238E27FC236}">
                <a16:creationId xmlns:a16="http://schemas.microsoft.com/office/drawing/2014/main" id="{FEA72D33-8EDA-2CED-EDA0-7822C36ACFC6}"/>
              </a:ext>
            </a:extLst>
          </p:cNvPr>
          <p:cNvSpPr/>
          <p:nvPr/>
        </p:nvSpPr>
        <p:spPr>
          <a:xfrm>
            <a:off x="6991109" y="1539432"/>
            <a:ext cx="4606724" cy="2882097"/>
          </a:xfrm>
          <a:prstGeom prst="wedgeRoundRectCallout">
            <a:avLst>
              <a:gd name="adj1" fmla="val -66813"/>
              <a:gd name="adj2" fmla="val -1292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Some IDIOT left the I </a:t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>off  “IDIOT”  That</a:t>
            </a:r>
            <a:br>
              <a:rPr lang="en-US" dirty="0">
                <a:latin typeface="Comic Sans MS" panose="030F0702030302020204" pitchFamily="66" charset="0"/>
              </a:rPr>
            </a:br>
            <a:r>
              <a:rPr lang="en-US" dirty="0">
                <a:latin typeface="Comic Sans MS" panose="030F0702030302020204" pitchFamily="66" charset="0"/>
              </a:rPr>
              <a:t>Word Search Lady is going to have their head for that.  You better stay on her good side and find all the words.  Don’t tell her I said so, but help and the Crossword can be found at </a:t>
            </a:r>
            <a:r>
              <a:rPr lang="en-US" dirty="0">
                <a:latin typeface="Comic Sans MS" panose="030F0702030302020204" pitchFamily="66" charset="0"/>
                <a:hlinkClick r:id="rId4"/>
              </a:rPr>
              <a:t>https://tinyurl.com/uuaubkr5</a:t>
            </a:r>
            <a:r>
              <a:rPr lang="en-US" dirty="0">
                <a:latin typeface="Comic Sans MS" panose="030F0702030302020204" pitchFamily="66" charset="0"/>
              </a:rPr>
              <a:t> 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37219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AF613-7B55-9918-875B-D14D89846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9A6B8-7F99-7190-F7C9-3598C443A0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42A902-0F46-EA08-1CA8-707EA31DE8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B770C8-0372-31AB-3DAE-EC872A0FB2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7506" y="-213520"/>
            <a:ext cx="12552218" cy="70715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248C30-0C7F-8400-534A-A79D4600CF79}"/>
              </a:ext>
            </a:extLst>
          </p:cNvPr>
          <p:cNvSpPr txBox="1"/>
          <p:nvPr/>
        </p:nvSpPr>
        <p:spPr>
          <a:xfrm>
            <a:off x="144379" y="5534526"/>
            <a:ext cx="11887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Last Supper Teachings – Part 2</a:t>
            </a:r>
          </a:p>
        </p:txBody>
      </p:sp>
    </p:spTree>
    <p:extLst>
      <p:ext uri="{BB962C8B-B14F-4D97-AF65-F5344CB8AC3E}">
        <p14:creationId xmlns:p14="http://schemas.microsoft.com/office/powerpoint/2010/main" val="3120638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E5AA1F7-6FBE-4C82-8877-B892F7286642}" vid="{58E30FAA-7D03-45B4-AB81-753AF28EFCA9}"/>
    </a:ext>
  </a:extLst>
</a:theme>
</file>

<file path=ppt/theme/theme2.xml><?xml version="1.0" encoding="utf-8"?>
<a:theme xmlns:a="http://schemas.openxmlformats.org/drawingml/2006/main" name="1_Office Theme">
  <a:themeElements>
    <a:clrScheme name="Custom 13">
      <a:dk1>
        <a:srgbClr val="172E56"/>
      </a:dk1>
      <a:lt1>
        <a:sysClr val="window" lastClr="FFFFFF"/>
      </a:lt1>
      <a:dk2>
        <a:srgbClr val="172E56"/>
      </a:dk2>
      <a:lt2>
        <a:srgbClr val="E7E6E6"/>
      </a:lt2>
      <a:accent1>
        <a:srgbClr val="89D0DE"/>
      </a:accent1>
      <a:accent2>
        <a:srgbClr val="C66008"/>
      </a:accent2>
      <a:accent3>
        <a:srgbClr val="8FB935"/>
      </a:accent3>
      <a:accent4>
        <a:srgbClr val="FFFFFF"/>
      </a:accent4>
      <a:accent5>
        <a:srgbClr val="172E56"/>
      </a:accent5>
      <a:accent6>
        <a:srgbClr val="EFD215"/>
      </a:accent6>
      <a:hlink>
        <a:srgbClr val="0563C1"/>
      </a:hlink>
      <a:folHlink>
        <a:srgbClr val="7030A0"/>
      </a:folHlink>
    </a:clrScheme>
    <a:fontScheme name="Mobberly">
      <a:majorFont>
        <a:latin typeface="Montserrat bold"/>
        <a:ea typeface=""/>
        <a:cs typeface=""/>
      </a:majorFont>
      <a:minorFont>
        <a:latin typeface="Helvetica Neu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6401875_win32_SL_v5_A" id="{0559C27A-1F03-40DE-864E-4F889F5D0431}" vid="{81C2972A-9F7F-4DBE-BD36-F28830C076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ss4</Template>
  <TotalTime>65</TotalTime>
  <Words>1269</Words>
  <Application>Microsoft Office PowerPoint</Application>
  <PresentationFormat>Widescreen</PresentationFormat>
  <Paragraphs>85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ADLaM Display</vt:lpstr>
      <vt:lpstr>Arial</vt:lpstr>
      <vt:lpstr>Calibri</vt:lpstr>
      <vt:lpstr>Comic Sans MS</vt:lpstr>
      <vt:lpstr>HelveticaNeueLT Std Lt</vt:lpstr>
      <vt:lpstr>Wingdings</vt:lpstr>
      <vt:lpstr>Office Theme</vt:lpstr>
      <vt:lpstr>1_Office Theme</vt:lpstr>
      <vt:lpstr>PowerPoint Presentation</vt:lpstr>
      <vt:lpstr>Video Introduction</vt:lpstr>
      <vt:lpstr>Ah … so peaceful …</vt:lpstr>
      <vt:lpstr>Ah … so peaceful …</vt:lpstr>
      <vt:lpstr>1. Loving Jesus Demonstrates Obedience and Is Guided by the Counselor—the Holy Spirit.</vt:lpstr>
      <vt:lpstr>Listen for terms Jesus uses to describe the Holy Spirit.</vt:lpstr>
      <vt:lpstr>Listen for terms Jesus uses to describe the Holy Spirit.</vt:lpstr>
      <vt:lpstr>Obedience Guided by the Spirit</vt:lpstr>
      <vt:lpstr>Obedience Guided by the Spirit</vt:lpstr>
      <vt:lpstr>Obedience Guided by the Spirit</vt:lpstr>
      <vt:lpstr>2. Jesus Gives Peace  through the Presence of the Comforter.</vt:lpstr>
      <vt:lpstr>Listen for things that the Holy Spirit does that Jesus did.</vt:lpstr>
      <vt:lpstr>Listen for things that the Holy Spirit does that Jesus did.</vt:lpstr>
      <vt:lpstr>Listen for things that the Holy Spirit does that Jesus did.</vt:lpstr>
      <vt:lpstr>Peace through the Comforter</vt:lpstr>
      <vt:lpstr>Peace through the Comforter</vt:lpstr>
      <vt:lpstr>Peace through the Comforter</vt:lpstr>
      <vt:lpstr>3. The Holy Spirit, Our  Advocate, Convicts, Testifies,  and Guides.</vt:lpstr>
      <vt:lpstr>Listen for another task of the Spirit.</vt:lpstr>
      <vt:lpstr>Listen for another task of the Spirit.</vt:lpstr>
      <vt:lpstr>The Spirit Our Advocate</vt:lpstr>
      <vt:lpstr>The Spirit Our Advocate</vt:lpstr>
      <vt:lpstr>Application</vt:lpstr>
      <vt:lpstr>Application</vt:lpstr>
      <vt:lpstr>Application</vt:lpstr>
      <vt:lpstr>Family Activities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 Armstrong</dc:creator>
  <cp:lastModifiedBy>Steve Armstrong</cp:lastModifiedBy>
  <cp:revision>5</cp:revision>
  <dcterms:created xsi:type="dcterms:W3CDTF">2026-10-16T16:00:47Z</dcterms:created>
  <dcterms:modified xsi:type="dcterms:W3CDTF">2026-10-16T17:07:48Z</dcterms:modified>
</cp:coreProperties>
</file>