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102"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D3EC0C-D973-4240-BF21-13D918BC7DA9}"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3EC0C-D973-4240-BF21-13D918BC7DA9}"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3EC0C-D973-4240-BF21-13D918BC7DA9}"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3EC0C-D973-4240-BF21-13D918BC7DA9}"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D3EC0C-D973-4240-BF21-13D918BC7DA9}"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D3EC0C-D973-4240-BF21-13D918BC7DA9}" type="datetimeFigureOut">
              <a:rPr lang="en-US" smtClean="0"/>
              <a:t>5/17/2019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D3EC0C-D973-4240-BF21-13D918BC7DA9}" type="datetimeFigureOut">
              <a:rPr lang="en-US" smtClean="0"/>
              <a:t>5/17/2019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5/17/2019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5/17/2019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atch.liberty.edu/media/t/1_1vk3j0yz"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6.xml"/><Relationship Id="rId4" Type="http://schemas.openxmlformats.org/officeDocument/2006/relationships/hyperlink" Target="https://tinyurl.com/y33dnu4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Rahab: Courageous Faith</a:t>
            </a:r>
            <a:endParaRPr lang="en-US" dirty="0"/>
          </a:p>
        </p:txBody>
      </p:sp>
      <p:sp>
        <p:nvSpPr>
          <p:cNvPr id="3" name="Subtitle 2"/>
          <p:cNvSpPr>
            <a:spLocks noGrp="1"/>
          </p:cNvSpPr>
          <p:nvPr>
            <p:ph type="subTitle" idx="1"/>
          </p:nvPr>
        </p:nvSpPr>
        <p:spPr>
          <a:xfrm>
            <a:off x="1524000" y="3859480"/>
            <a:ext cx="9144000" cy="1398319"/>
          </a:xfrm>
        </p:spPr>
        <p:txBody>
          <a:bodyPr/>
          <a:lstStyle/>
          <a:p>
            <a:r>
              <a:rPr lang="en-US" dirty="0" smtClean="0"/>
              <a:t>June 2</a:t>
            </a:r>
            <a:endParaRPr lang="en-US" dirty="0"/>
          </a:p>
        </p:txBody>
      </p:sp>
    </p:spTree>
    <p:extLst>
      <p:ext uri="{BB962C8B-B14F-4D97-AF65-F5344CB8AC3E}">
        <p14:creationId xmlns:p14="http://schemas.microsoft.com/office/powerpoint/2010/main" val="275284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Confidence in Who God Is </a:t>
            </a:r>
            <a:br>
              <a:rPr lang="en-US" dirty="0" smtClean="0"/>
            </a:br>
            <a:r>
              <a:rPr lang="en-US" dirty="0" smtClean="0"/>
              <a:t>and What He Does</a:t>
            </a:r>
            <a:endParaRPr lang="en-US" dirty="0"/>
          </a:p>
        </p:txBody>
      </p:sp>
      <p:sp>
        <p:nvSpPr>
          <p:cNvPr id="3" name="Content Placeholder 2"/>
          <p:cNvSpPr>
            <a:spLocks noGrp="1"/>
          </p:cNvSpPr>
          <p:nvPr>
            <p:ph idx="1"/>
          </p:nvPr>
        </p:nvSpPr>
        <p:spPr/>
        <p:txBody>
          <a:bodyPr/>
          <a:lstStyle/>
          <a:p>
            <a:r>
              <a:rPr lang="en-US" dirty="0" smtClean="0"/>
              <a:t>What </a:t>
            </a:r>
            <a:r>
              <a:rPr lang="en-US" dirty="0"/>
              <a:t>words and phrases did Rahab use to describe the feelings of the people of Jericho</a:t>
            </a:r>
            <a:r>
              <a:rPr lang="en-US" dirty="0" smtClean="0"/>
              <a:t>?</a:t>
            </a:r>
          </a:p>
          <a:p>
            <a:r>
              <a:rPr lang="en-US" dirty="0"/>
              <a:t>What reports of awesome events had proceeded the Israelites?</a:t>
            </a:r>
          </a:p>
          <a:p>
            <a:r>
              <a:rPr lang="en-US" dirty="0"/>
              <a:t>What is the significance of  her use of God’s name, LORD,  or Jehovah in her descriptions?</a:t>
            </a:r>
          </a:p>
          <a:p>
            <a:endParaRPr lang="en-US" dirty="0"/>
          </a:p>
          <a:p>
            <a:endParaRPr lang="en-US" dirty="0"/>
          </a:p>
        </p:txBody>
      </p:sp>
    </p:spTree>
    <p:extLst>
      <p:ext uri="{BB962C8B-B14F-4D97-AF65-F5344CB8AC3E}">
        <p14:creationId xmlns:p14="http://schemas.microsoft.com/office/powerpoint/2010/main" val="396632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 Who God Is </a:t>
            </a:r>
            <a:br>
              <a:rPr lang="en-US" dirty="0"/>
            </a:br>
            <a:r>
              <a:rPr lang="en-US" dirty="0"/>
              <a:t>and What He Does</a:t>
            </a:r>
          </a:p>
        </p:txBody>
      </p:sp>
      <p:sp>
        <p:nvSpPr>
          <p:cNvPr id="3" name="Content Placeholder 2"/>
          <p:cNvSpPr>
            <a:spLocks noGrp="1"/>
          </p:cNvSpPr>
          <p:nvPr>
            <p:ph idx="1"/>
          </p:nvPr>
        </p:nvSpPr>
        <p:spPr/>
        <p:txBody>
          <a:bodyPr/>
          <a:lstStyle/>
          <a:p>
            <a:r>
              <a:rPr lang="en-US" dirty="0" smtClean="0"/>
              <a:t>How </a:t>
            </a:r>
            <a:r>
              <a:rPr lang="en-US" dirty="0"/>
              <a:t>would you explain the phrase “fear of God” to someone who isn’t a </a:t>
            </a:r>
            <a:r>
              <a:rPr lang="en-US" dirty="0" err="1"/>
              <a:t>Christfollower</a:t>
            </a:r>
            <a:r>
              <a:rPr lang="en-US" dirty="0"/>
              <a:t>?</a:t>
            </a:r>
          </a:p>
          <a:p>
            <a:r>
              <a:rPr lang="en-US" dirty="0"/>
              <a:t>What are some ways God has demonstrated awesome power in meeting your needs?</a:t>
            </a:r>
          </a:p>
          <a:p>
            <a:r>
              <a:rPr lang="en-US" dirty="0"/>
              <a:t>How does our recollection of victories God has brought in the past encourage us to believe He has the power to bring about victory in the future?</a:t>
            </a:r>
          </a:p>
          <a:p>
            <a:endParaRPr lang="en-US" dirty="0"/>
          </a:p>
        </p:txBody>
      </p:sp>
    </p:spTree>
    <p:extLst>
      <p:ext uri="{BB962C8B-B14F-4D97-AF65-F5344CB8AC3E}">
        <p14:creationId xmlns:p14="http://schemas.microsoft.com/office/powerpoint/2010/main" val="4466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a promise</a:t>
            </a:r>
            <a:r>
              <a:rPr lang="en-US" dirty="0" smtClean="0"/>
              <a:t>.</a:t>
            </a:r>
            <a:endParaRPr lang="en-US" dirty="0"/>
          </a:p>
        </p:txBody>
      </p:sp>
      <p:sp>
        <p:nvSpPr>
          <p:cNvPr id="3" name="Content Placeholder 2"/>
          <p:cNvSpPr>
            <a:spLocks noGrp="1"/>
          </p:cNvSpPr>
          <p:nvPr>
            <p:ph idx="1"/>
          </p:nvPr>
        </p:nvSpPr>
        <p:spPr>
          <a:xfrm>
            <a:off x="1423685" y="1663580"/>
            <a:ext cx="9294472" cy="4351338"/>
          </a:xfrm>
        </p:spPr>
        <p:txBody>
          <a:bodyPr/>
          <a:lstStyle/>
          <a:p>
            <a:pPr marL="0" indent="0" algn="ctr">
              <a:buNone/>
            </a:pPr>
            <a:r>
              <a:rPr lang="en-US" dirty="0"/>
              <a:t>Joshua 2:12-14 (NIV)  Now then, please swear to me by the LORD that you will show kindness to my family, because I have shown kindness to you. Give me a sure sign 13  that you will spare the lives of my father and mother, my brothers and sisters, and</a:t>
            </a:r>
            <a:endParaRPr lang="en-US" dirty="0"/>
          </a:p>
        </p:txBody>
      </p:sp>
    </p:spTree>
    <p:extLst>
      <p:ext uri="{BB962C8B-B14F-4D97-AF65-F5344CB8AC3E}">
        <p14:creationId xmlns:p14="http://schemas.microsoft.com/office/powerpoint/2010/main" val="22928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a promise</a:t>
            </a:r>
            <a:r>
              <a:rPr lang="en-US" dirty="0" smtClean="0"/>
              <a:t>.</a:t>
            </a:r>
            <a:endParaRPr lang="en-US" dirty="0"/>
          </a:p>
        </p:txBody>
      </p:sp>
      <p:sp>
        <p:nvSpPr>
          <p:cNvPr id="3" name="Content Placeholder 2"/>
          <p:cNvSpPr>
            <a:spLocks noGrp="1"/>
          </p:cNvSpPr>
          <p:nvPr>
            <p:ph idx="1"/>
          </p:nvPr>
        </p:nvSpPr>
        <p:spPr>
          <a:xfrm>
            <a:off x="1342663" y="1640430"/>
            <a:ext cx="9572263" cy="4351338"/>
          </a:xfrm>
        </p:spPr>
        <p:txBody>
          <a:bodyPr/>
          <a:lstStyle/>
          <a:p>
            <a:pPr marL="0" indent="0" algn="ctr">
              <a:buNone/>
            </a:pPr>
            <a:r>
              <a:rPr lang="en-US" dirty="0"/>
              <a:t> all who belong to them, and that you will save us from death." 14  "Our lives for your lives!" the men assured her. "If you don't tell what we are doing, we will treat you kindly and faithfully when the LORD gives us the land."</a:t>
            </a:r>
            <a:endParaRPr lang="en-US" dirty="0"/>
          </a:p>
        </p:txBody>
      </p:sp>
      <p:pic>
        <p:nvPicPr>
          <p:cNvPr id="4" name="Picture 3"/>
          <p:cNvPicPr>
            <a:picLocks noChangeAspect="1"/>
          </p:cNvPicPr>
          <p:nvPr/>
        </p:nvPicPr>
        <p:blipFill>
          <a:blip r:embed="rId2"/>
          <a:stretch>
            <a:fillRect/>
          </a:stretch>
        </p:blipFill>
        <p:spPr>
          <a:xfrm>
            <a:off x="4655052" y="4938612"/>
            <a:ext cx="2580952" cy="3142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5362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God Fuels Trust</a:t>
            </a:r>
            <a:endParaRPr lang="en-US" dirty="0"/>
          </a:p>
        </p:txBody>
      </p:sp>
      <p:sp>
        <p:nvSpPr>
          <p:cNvPr id="3" name="Content Placeholder 2"/>
          <p:cNvSpPr>
            <a:spLocks noGrp="1"/>
          </p:cNvSpPr>
          <p:nvPr>
            <p:ph idx="1"/>
          </p:nvPr>
        </p:nvSpPr>
        <p:spPr/>
        <p:txBody>
          <a:bodyPr/>
          <a:lstStyle/>
          <a:p>
            <a:r>
              <a:rPr lang="en-US" dirty="0"/>
              <a:t>What promise did Rahab ask the men of Israel to make to her? </a:t>
            </a:r>
          </a:p>
          <a:p>
            <a:r>
              <a:rPr lang="en-US" dirty="0"/>
              <a:t>What was the basis of the request? </a:t>
            </a:r>
          </a:p>
          <a:p>
            <a:r>
              <a:rPr lang="en-US" dirty="0"/>
              <a:t>How did they respond? </a:t>
            </a:r>
          </a:p>
          <a:p>
            <a:r>
              <a:rPr lang="en-US" dirty="0"/>
              <a:t>How might their response reflect the character of the God they served?</a:t>
            </a:r>
          </a:p>
          <a:p>
            <a:endParaRPr lang="en-US" dirty="0"/>
          </a:p>
        </p:txBody>
      </p:sp>
    </p:spTree>
    <p:extLst>
      <p:ext uri="{BB962C8B-B14F-4D97-AF65-F5344CB8AC3E}">
        <p14:creationId xmlns:p14="http://schemas.microsoft.com/office/powerpoint/2010/main" val="358081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God Fuels Trust</a:t>
            </a:r>
          </a:p>
        </p:txBody>
      </p:sp>
      <p:sp>
        <p:nvSpPr>
          <p:cNvPr id="3" name="Content Placeholder 2"/>
          <p:cNvSpPr>
            <a:spLocks noGrp="1"/>
          </p:cNvSpPr>
          <p:nvPr>
            <p:ph idx="1"/>
          </p:nvPr>
        </p:nvSpPr>
        <p:spPr/>
        <p:txBody>
          <a:bodyPr/>
          <a:lstStyle/>
          <a:p>
            <a:r>
              <a:rPr lang="en-US" dirty="0"/>
              <a:t>Consider the statement, </a:t>
            </a:r>
            <a:r>
              <a:rPr lang="en-US" i="1" dirty="0"/>
              <a:t>Fear of God fuels faith into action</a:t>
            </a:r>
            <a:r>
              <a:rPr lang="en-US" dirty="0"/>
              <a:t>.  What do you think that means?</a:t>
            </a:r>
          </a:p>
          <a:p>
            <a:r>
              <a:rPr lang="en-US" dirty="0"/>
              <a:t>When have you experienced the fear of God leading you to trust God more?</a:t>
            </a:r>
          </a:p>
          <a:p>
            <a:endParaRPr lang="en-US" dirty="0"/>
          </a:p>
        </p:txBody>
      </p:sp>
    </p:spTree>
    <p:extLst>
      <p:ext uri="{BB962C8B-B14F-4D97-AF65-F5344CB8AC3E}">
        <p14:creationId xmlns:p14="http://schemas.microsoft.com/office/powerpoint/2010/main" val="233187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305" y="1273215"/>
            <a:ext cx="8068671" cy="408086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236334" y="5729468"/>
            <a:ext cx="4606724" cy="523220"/>
          </a:xfrm>
          <a:prstGeom prst="rect">
            <a:avLst/>
          </a:prstGeom>
          <a:noFill/>
        </p:spPr>
        <p:txBody>
          <a:bodyPr wrap="square" rtlCol="0">
            <a:spAutoFit/>
          </a:bodyPr>
          <a:lstStyle/>
          <a:p>
            <a:pPr algn="ctr"/>
            <a:r>
              <a:rPr lang="en-US" sz="2800" dirty="0" smtClean="0">
                <a:hlinkClick r:id="rId2"/>
              </a:rPr>
              <a:t>View Application Video</a:t>
            </a:r>
            <a:endParaRPr lang="en-US" sz="2800" dirty="0"/>
          </a:p>
        </p:txBody>
      </p:sp>
    </p:spTree>
    <p:extLst>
      <p:ext uri="{BB962C8B-B14F-4D97-AF65-F5344CB8AC3E}">
        <p14:creationId xmlns:p14="http://schemas.microsoft.com/office/powerpoint/2010/main" val="3628862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sp>
        <p:nvSpPr>
          <p:cNvPr id="3" name="Content Placeholder 2"/>
          <p:cNvSpPr>
            <a:spLocks noGrp="1"/>
          </p:cNvSpPr>
          <p:nvPr>
            <p:ph idx="1"/>
          </p:nvPr>
        </p:nvSpPr>
        <p:spPr>
          <a:xfrm>
            <a:off x="838200" y="2129741"/>
            <a:ext cx="10515600" cy="4047221"/>
          </a:xfrm>
        </p:spPr>
        <p:txBody>
          <a:bodyPr/>
          <a:lstStyle/>
          <a:p>
            <a:r>
              <a:rPr lang="en-US" dirty="0"/>
              <a:t>Express thanks. </a:t>
            </a:r>
          </a:p>
          <a:p>
            <a:pPr lvl="1"/>
            <a:r>
              <a:rPr lang="en-US" dirty="0"/>
              <a:t>Pray and thank God for His faithfulness and His promises. </a:t>
            </a:r>
          </a:p>
          <a:p>
            <a:pPr lvl="1"/>
            <a:r>
              <a:rPr lang="en-US" dirty="0"/>
              <a:t>Remember that your past does not determine your future.</a:t>
            </a:r>
          </a:p>
          <a:p>
            <a:endParaRPr lang="en-US" dirty="0"/>
          </a:p>
        </p:txBody>
      </p:sp>
    </p:spTree>
    <p:extLst>
      <p:ext uri="{BB962C8B-B14F-4D97-AF65-F5344CB8AC3E}">
        <p14:creationId xmlns:p14="http://schemas.microsoft.com/office/powerpoint/2010/main" val="697602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688"/>
          </a:xfrm>
        </p:spPr>
        <p:txBody>
          <a:bodyPr/>
          <a:lstStyle/>
          <a:p>
            <a:r>
              <a:rPr lang="en-US" dirty="0" smtClean="0"/>
              <a:t>Application</a:t>
            </a:r>
            <a:endParaRPr lang="en-US" dirty="0"/>
          </a:p>
        </p:txBody>
      </p:sp>
      <p:sp>
        <p:nvSpPr>
          <p:cNvPr id="3" name="Content Placeholder 2"/>
          <p:cNvSpPr>
            <a:spLocks noGrp="1"/>
          </p:cNvSpPr>
          <p:nvPr>
            <p:ph idx="1"/>
          </p:nvPr>
        </p:nvSpPr>
        <p:spPr>
          <a:xfrm>
            <a:off x="815051" y="1698304"/>
            <a:ext cx="10515600" cy="4351338"/>
          </a:xfrm>
        </p:spPr>
        <p:txBody>
          <a:bodyPr/>
          <a:lstStyle/>
          <a:p>
            <a:r>
              <a:rPr lang="en-US" dirty="0"/>
              <a:t>Tackle the wall. </a:t>
            </a:r>
          </a:p>
          <a:p>
            <a:pPr lvl="1"/>
            <a:r>
              <a:rPr lang="en-US" dirty="0"/>
              <a:t>Is there a “wall” in your life that you need God to tear down? </a:t>
            </a:r>
            <a:r>
              <a:rPr lang="en-US" dirty="0" smtClean="0"/>
              <a:t>Trust </a:t>
            </a:r>
            <a:r>
              <a:rPr lang="en-US" dirty="0"/>
              <a:t>Him to do so. </a:t>
            </a:r>
          </a:p>
          <a:p>
            <a:pPr lvl="1"/>
            <a:r>
              <a:rPr lang="en-US" dirty="0"/>
              <a:t>Journal your fears and write out Scriptures that remind </a:t>
            </a:r>
            <a:r>
              <a:rPr lang="en-US" dirty="0" smtClean="0"/>
              <a:t>you of </a:t>
            </a:r>
            <a:r>
              <a:rPr lang="en-US" dirty="0"/>
              <a:t>God’s faithfulness. </a:t>
            </a:r>
          </a:p>
          <a:p>
            <a:pPr lvl="1"/>
            <a:r>
              <a:rPr lang="en-US" dirty="0"/>
              <a:t>Remember Psalm 145:6: “They tell of the power of your awesome works—and I will proclaim your great deeds.”</a:t>
            </a:r>
          </a:p>
          <a:p>
            <a:endParaRPr lang="en-US" dirty="0"/>
          </a:p>
        </p:txBody>
      </p:sp>
    </p:spTree>
    <p:extLst>
      <p:ext uri="{BB962C8B-B14F-4D97-AF65-F5344CB8AC3E}">
        <p14:creationId xmlns:p14="http://schemas.microsoft.com/office/powerpoint/2010/main" val="1075961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Application</a:t>
            </a:r>
            <a:endParaRPr lang="en-US"/>
          </a:p>
        </p:txBody>
      </p:sp>
      <p:sp>
        <p:nvSpPr>
          <p:cNvPr id="3" name="Content Placeholder 2"/>
          <p:cNvSpPr>
            <a:spLocks noGrp="1"/>
          </p:cNvSpPr>
          <p:nvPr>
            <p:ph idx="1"/>
          </p:nvPr>
        </p:nvSpPr>
        <p:spPr>
          <a:xfrm>
            <a:off x="838200" y="1979271"/>
            <a:ext cx="10515600" cy="4197692"/>
          </a:xfrm>
        </p:spPr>
        <p:txBody>
          <a:bodyPr/>
          <a:lstStyle/>
          <a:p>
            <a:r>
              <a:rPr lang="en-US" dirty="0"/>
              <a:t>Leave a legacy. </a:t>
            </a:r>
          </a:p>
          <a:p>
            <a:pPr lvl="1"/>
            <a:r>
              <a:rPr lang="en-US" dirty="0"/>
              <a:t>Ask God to guide you in leaving the right kind of spiritual legacy to those who follow you. </a:t>
            </a:r>
          </a:p>
          <a:p>
            <a:pPr lvl="1"/>
            <a:r>
              <a:rPr lang="en-US" dirty="0"/>
              <a:t>It begins with sharing your faith in Christ. </a:t>
            </a:r>
          </a:p>
          <a:p>
            <a:pPr lvl="1"/>
            <a:r>
              <a:rPr lang="en-US" dirty="0"/>
              <a:t>Seek opportunities to talk and pray with someone who needs to turn from sin and trust in Christ.</a:t>
            </a:r>
          </a:p>
          <a:p>
            <a:endParaRPr lang="en-US" dirty="0"/>
          </a:p>
        </p:txBody>
      </p:sp>
    </p:spTree>
    <p:extLst>
      <p:ext uri="{BB962C8B-B14F-4D97-AF65-F5344CB8AC3E}">
        <p14:creationId xmlns:p14="http://schemas.microsoft.com/office/powerpoint/2010/main" val="1941681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Admit it, now …</a:t>
            </a:r>
            <a:endParaRPr lang="en-US" dirty="0"/>
          </a:p>
        </p:txBody>
      </p:sp>
      <p:sp>
        <p:nvSpPr>
          <p:cNvPr id="3" name="Content Placeholder 2"/>
          <p:cNvSpPr>
            <a:spLocks noGrp="1"/>
          </p:cNvSpPr>
          <p:nvPr>
            <p:ph idx="1"/>
          </p:nvPr>
        </p:nvSpPr>
        <p:spPr/>
        <p:txBody>
          <a:bodyPr/>
          <a:lstStyle/>
          <a:p>
            <a:r>
              <a:rPr lang="en-US" dirty="0"/>
              <a:t>Who comes to mind when you hear the word “courage”</a:t>
            </a:r>
          </a:p>
          <a:p>
            <a:r>
              <a:rPr lang="en-US" dirty="0">
                <a:solidFill>
                  <a:srgbClr val="C00000"/>
                </a:solidFill>
              </a:rPr>
              <a:t>Today we study a person had courageous faith because of her awe of Jehovah God.</a:t>
            </a:r>
          </a:p>
          <a:p>
            <a:pPr lvl="1"/>
            <a:r>
              <a:rPr lang="en-US" dirty="0">
                <a:solidFill>
                  <a:srgbClr val="C00000"/>
                </a:solidFill>
              </a:rPr>
              <a:t>The power of God that leads us to fear Him also leads us to trust Him</a:t>
            </a:r>
          </a:p>
          <a:p>
            <a:endParaRPr lang="en-US" dirty="0"/>
          </a:p>
        </p:txBody>
      </p:sp>
      <p:grpSp>
        <p:nvGrpSpPr>
          <p:cNvPr id="7" name="Group 6"/>
          <p:cNvGrpSpPr/>
          <p:nvPr/>
        </p:nvGrpSpPr>
        <p:grpSpPr>
          <a:xfrm>
            <a:off x="2367762" y="2667001"/>
            <a:ext cx="8127783" cy="3338514"/>
            <a:chOff x="2367762" y="2667001"/>
            <a:chExt cx="8127783" cy="3338514"/>
          </a:xfrm>
        </p:grpSpPr>
        <p:pic>
          <p:nvPicPr>
            <p:cNvPr id="1026" name="Picture 2" descr="Image result for winston church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2775" y="2667001"/>
              <a:ext cx="2262770" cy="3338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rot="21143856">
              <a:off x="2367762" y="3287486"/>
              <a:ext cx="1483923" cy="22184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5370828" y="3022971"/>
              <a:ext cx="1428571" cy="231428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0397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Family Activities</a:t>
            </a:r>
            <a:endParaRPr lang="en-US" dirty="0"/>
          </a:p>
        </p:txBody>
      </p:sp>
      <p:pic>
        <p:nvPicPr>
          <p:cNvPr id="1028" name="Picture 4" descr="Image result for falling letters animate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99444" y="2164465"/>
            <a:ext cx="3732836" cy="2986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674293"/>
            <a:ext cx="1412111" cy="2615168"/>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914401" y="1493136"/>
            <a:ext cx="4953964" cy="1759352"/>
          </a:xfrm>
          <a:prstGeom prst="wedgeRoundRectCallout">
            <a:avLst>
              <a:gd name="adj1" fmla="val -10319"/>
              <a:gd name="adj2" fmla="val 8019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omic Sans MS" panose="030F0702030302020204" pitchFamily="66" charset="0"/>
              </a:rPr>
              <a:t>Oh the letters … they’ve fallen and they can’t get up.  You’ve got to fix them.  Go to </a:t>
            </a:r>
            <a:r>
              <a:rPr lang="en-US" u="sng" dirty="0">
                <a:latin typeface="Comic Sans MS" panose="030F0702030302020204" pitchFamily="66" charset="0"/>
                <a:hlinkClick r:id="rId4"/>
              </a:rPr>
              <a:t>https://</a:t>
            </a:r>
            <a:r>
              <a:rPr lang="en-US" u="sng" dirty="0" smtClean="0">
                <a:latin typeface="Comic Sans MS" panose="030F0702030302020204" pitchFamily="66" charset="0"/>
                <a:hlinkClick r:id="rId4"/>
              </a:rPr>
              <a:t>tinyurl.com/y33dnu4t</a:t>
            </a:r>
            <a:r>
              <a:rPr lang="en-US" dirty="0" smtClean="0">
                <a:latin typeface="Comic Sans MS" panose="030F0702030302020204" pitchFamily="66" charset="0"/>
              </a:rPr>
              <a:t> if you get stuck. You can get help (and other fun Family Activities) online.  </a:t>
            </a:r>
            <a:endParaRPr lang="en-US" dirty="0">
              <a:latin typeface="Comic Sans MS" panose="030F0702030302020204" pitchFamily="66" charset="0"/>
            </a:endParaRPr>
          </a:p>
        </p:txBody>
      </p:sp>
    </p:spTree>
    <p:extLst>
      <p:ext uri="{BB962C8B-B14F-4D97-AF65-F5344CB8AC3E}">
        <p14:creationId xmlns:p14="http://schemas.microsoft.com/office/powerpoint/2010/main" val="2232960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Rahab: Courageous Faith</a:t>
            </a:r>
            <a:endParaRPr lang="en-US" dirty="0"/>
          </a:p>
        </p:txBody>
      </p:sp>
      <p:sp>
        <p:nvSpPr>
          <p:cNvPr id="3" name="Subtitle 2"/>
          <p:cNvSpPr>
            <a:spLocks noGrp="1"/>
          </p:cNvSpPr>
          <p:nvPr>
            <p:ph type="subTitle" idx="1"/>
          </p:nvPr>
        </p:nvSpPr>
        <p:spPr>
          <a:xfrm>
            <a:off x="1524000" y="3859480"/>
            <a:ext cx="9144000" cy="1398319"/>
          </a:xfrm>
        </p:spPr>
        <p:txBody>
          <a:bodyPr/>
          <a:lstStyle/>
          <a:p>
            <a:r>
              <a:rPr lang="en-US" dirty="0" smtClean="0"/>
              <a:t>June 2</a:t>
            </a:r>
            <a:endParaRPr lang="en-US" dirty="0"/>
          </a:p>
        </p:txBody>
      </p:sp>
    </p:spTree>
    <p:extLst>
      <p:ext uri="{BB962C8B-B14F-4D97-AF65-F5344CB8AC3E}">
        <p14:creationId xmlns:p14="http://schemas.microsoft.com/office/powerpoint/2010/main" val="3528213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how spies were protected.</a:t>
            </a:r>
          </a:p>
        </p:txBody>
      </p:sp>
      <p:sp>
        <p:nvSpPr>
          <p:cNvPr id="3" name="Content Placeholder 2"/>
          <p:cNvSpPr>
            <a:spLocks noGrp="1"/>
          </p:cNvSpPr>
          <p:nvPr>
            <p:ph idx="1"/>
          </p:nvPr>
        </p:nvSpPr>
        <p:spPr/>
        <p:txBody>
          <a:bodyPr/>
          <a:lstStyle/>
          <a:p>
            <a:pPr marL="0" indent="0" algn="ctr">
              <a:buNone/>
            </a:pPr>
            <a:r>
              <a:rPr lang="en-US" dirty="0"/>
              <a:t>Joshua 2:1-7 (NIV)  Then Joshua son of Nun secretly sent two spies from </a:t>
            </a:r>
            <a:r>
              <a:rPr lang="en-US" dirty="0" err="1"/>
              <a:t>Shittim</a:t>
            </a:r>
            <a:r>
              <a:rPr lang="en-US" dirty="0"/>
              <a:t>. "Go, look over the land," he said, "especially Jericho." So they went and entered the house of a prostitute named Rahab and stayed there. 2  The king of Jericho was told, "Look! Some of the Israelites have come here tonight to spy out the land."3  So the king of Jericho sent this message to </a:t>
            </a:r>
            <a:r>
              <a:rPr lang="en-US" dirty="0" smtClean="0"/>
              <a:t>Rahab.</a:t>
            </a:r>
            <a:endParaRPr lang="en-US" dirty="0"/>
          </a:p>
        </p:txBody>
      </p:sp>
    </p:spTree>
    <p:extLst>
      <p:ext uri="{BB962C8B-B14F-4D97-AF65-F5344CB8AC3E}">
        <p14:creationId xmlns:p14="http://schemas.microsoft.com/office/powerpoint/2010/main" val="30900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how spies were protected.</a:t>
            </a:r>
          </a:p>
        </p:txBody>
      </p:sp>
      <p:sp>
        <p:nvSpPr>
          <p:cNvPr id="3" name="Content Placeholder 2"/>
          <p:cNvSpPr>
            <a:spLocks noGrp="1"/>
          </p:cNvSpPr>
          <p:nvPr>
            <p:ph idx="1"/>
          </p:nvPr>
        </p:nvSpPr>
        <p:spPr/>
        <p:txBody>
          <a:bodyPr/>
          <a:lstStyle/>
          <a:p>
            <a:pPr marL="0" indent="0" algn="ctr">
              <a:buNone/>
            </a:pPr>
            <a:r>
              <a:rPr lang="en-US" dirty="0"/>
              <a:t>"Bring out the men who came to you and entered your house, because they have come to spy out the whole land." 4  But the woman had taken the two men and hidden them. She said, "Yes, the men came to me, but I did not know where they had come from. 5  At dusk, when it was time to close the city gate, the men left. I don't know which way they went. </a:t>
            </a:r>
          </a:p>
        </p:txBody>
      </p:sp>
    </p:spTree>
    <p:extLst>
      <p:ext uri="{BB962C8B-B14F-4D97-AF65-F5344CB8AC3E}">
        <p14:creationId xmlns:p14="http://schemas.microsoft.com/office/powerpoint/2010/main" val="1429262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how spies were protected.</a:t>
            </a:r>
          </a:p>
        </p:txBody>
      </p:sp>
      <p:sp>
        <p:nvSpPr>
          <p:cNvPr id="3" name="Content Placeholder 2"/>
          <p:cNvSpPr>
            <a:spLocks noGrp="1"/>
          </p:cNvSpPr>
          <p:nvPr>
            <p:ph idx="1"/>
          </p:nvPr>
        </p:nvSpPr>
        <p:spPr/>
        <p:txBody>
          <a:bodyPr/>
          <a:lstStyle/>
          <a:p>
            <a:pPr marL="0" indent="0" algn="ctr">
              <a:buNone/>
            </a:pPr>
            <a:r>
              <a:rPr lang="en-US" dirty="0"/>
              <a:t>Go after them quickly. You may catch up with them." 6  (But she had taken them up to the roof and hidden them under the stalks of flax she had laid out on the roof.) 7  So the men set out in pursuit of the spies on the road that leads to the fords of the Jordan, and as soon as the pursuers had gone out, the gate was shut.</a:t>
            </a:r>
          </a:p>
        </p:txBody>
      </p:sp>
      <p:pic>
        <p:nvPicPr>
          <p:cNvPr id="4" name="Picture 3"/>
          <p:cNvPicPr>
            <a:picLocks noChangeAspect="1"/>
          </p:cNvPicPr>
          <p:nvPr/>
        </p:nvPicPr>
        <p:blipFill>
          <a:blip r:embed="rId2"/>
          <a:stretch>
            <a:fillRect/>
          </a:stretch>
        </p:blipFill>
        <p:spPr>
          <a:xfrm>
            <a:off x="4759225" y="5829862"/>
            <a:ext cx="2580952" cy="3142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99459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God Fuels Courage</a:t>
            </a:r>
            <a:endParaRPr lang="en-US" dirty="0"/>
          </a:p>
        </p:txBody>
      </p:sp>
      <p:sp>
        <p:nvSpPr>
          <p:cNvPr id="3" name="Content Placeholder 2"/>
          <p:cNvSpPr>
            <a:spLocks noGrp="1"/>
          </p:cNvSpPr>
          <p:nvPr>
            <p:ph idx="1"/>
          </p:nvPr>
        </p:nvSpPr>
        <p:spPr/>
        <p:txBody>
          <a:bodyPr/>
          <a:lstStyle/>
          <a:p>
            <a:r>
              <a:rPr lang="en-US" dirty="0"/>
              <a:t>What action did Joshua take as further preparation for leading the Israelites across the Jordan into Canaan? </a:t>
            </a:r>
          </a:p>
          <a:p>
            <a:r>
              <a:rPr lang="en-US" dirty="0"/>
              <a:t>Why might the two spies have chosen to go to Rahab’s house, a known place of prostitution?</a:t>
            </a:r>
          </a:p>
          <a:p>
            <a:r>
              <a:rPr lang="en-US" dirty="0"/>
              <a:t>How do you imagine the spies felt about sneaking into Canaan, even though it was an important role? </a:t>
            </a:r>
          </a:p>
          <a:p>
            <a:endParaRPr lang="en-US" dirty="0"/>
          </a:p>
        </p:txBody>
      </p:sp>
    </p:spTree>
    <p:extLst>
      <p:ext uri="{BB962C8B-B14F-4D97-AF65-F5344CB8AC3E}">
        <p14:creationId xmlns:p14="http://schemas.microsoft.com/office/powerpoint/2010/main" val="348348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God Fuels Courage</a:t>
            </a:r>
          </a:p>
        </p:txBody>
      </p:sp>
      <p:sp>
        <p:nvSpPr>
          <p:cNvPr id="3" name="Content Placeholder 2"/>
          <p:cNvSpPr>
            <a:spLocks noGrp="1"/>
          </p:cNvSpPr>
          <p:nvPr>
            <p:ph idx="1"/>
          </p:nvPr>
        </p:nvSpPr>
        <p:spPr/>
        <p:txBody>
          <a:bodyPr/>
          <a:lstStyle/>
          <a:p>
            <a:r>
              <a:rPr lang="en-US" dirty="0"/>
              <a:t>When have you ever been scared or nervous about doing something that you knew was right? </a:t>
            </a:r>
          </a:p>
          <a:p>
            <a:r>
              <a:rPr lang="en-US" dirty="0"/>
              <a:t>What actions did Rahab take to protect the Israelite spies? </a:t>
            </a:r>
          </a:p>
          <a:p>
            <a:r>
              <a:rPr lang="en-US" dirty="0"/>
              <a:t>Why was such action potentially risky for her; therefore an act of courage?</a:t>
            </a:r>
          </a:p>
          <a:p>
            <a:endParaRPr lang="en-US" dirty="0"/>
          </a:p>
        </p:txBody>
      </p:sp>
    </p:spTree>
    <p:extLst>
      <p:ext uri="{BB962C8B-B14F-4D97-AF65-F5344CB8AC3E}">
        <p14:creationId xmlns:p14="http://schemas.microsoft.com/office/powerpoint/2010/main" val="199832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a confession</a:t>
            </a:r>
            <a:endParaRPr lang="en-US" dirty="0"/>
          </a:p>
        </p:txBody>
      </p:sp>
      <p:sp>
        <p:nvSpPr>
          <p:cNvPr id="3" name="Content Placeholder 2"/>
          <p:cNvSpPr>
            <a:spLocks noGrp="1"/>
          </p:cNvSpPr>
          <p:nvPr>
            <p:ph idx="1"/>
          </p:nvPr>
        </p:nvSpPr>
        <p:spPr>
          <a:xfrm>
            <a:off x="1064871" y="1779326"/>
            <a:ext cx="10034286" cy="4351338"/>
          </a:xfrm>
        </p:spPr>
        <p:txBody>
          <a:bodyPr/>
          <a:lstStyle/>
          <a:p>
            <a:pPr marL="0" indent="0" algn="ctr">
              <a:buNone/>
            </a:pPr>
            <a:r>
              <a:rPr lang="en-US" dirty="0"/>
              <a:t>Joshua 2:8-11 (NIV)  Before the spies lay down for the night, she went up on the roof  9  and said to them, "I know that the LORD has given this land to you and that a great fear of you has fallen on us, so that all who live in this country are melting in fear because of you. 10  We have heard how the LORD dried up the water of the Red Sea for you when you </a:t>
            </a:r>
            <a:endParaRPr lang="en-US" dirty="0"/>
          </a:p>
        </p:txBody>
      </p:sp>
    </p:spTree>
    <p:extLst>
      <p:ext uri="{BB962C8B-B14F-4D97-AF65-F5344CB8AC3E}">
        <p14:creationId xmlns:p14="http://schemas.microsoft.com/office/powerpoint/2010/main" val="298452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Listen for a confession</a:t>
            </a:r>
            <a:endParaRPr lang="en-US" dirty="0"/>
          </a:p>
        </p:txBody>
      </p:sp>
      <p:sp>
        <p:nvSpPr>
          <p:cNvPr id="3" name="Content Placeholder 2"/>
          <p:cNvSpPr>
            <a:spLocks noGrp="1"/>
          </p:cNvSpPr>
          <p:nvPr>
            <p:ph idx="1"/>
          </p:nvPr>
        </p:nvSpPr>
        <p:spPr>
          <a:xfrm>
            <a:off x="1064871" y="1779326"/>
            <a:ext cx="10034286" cy="4351338"/>
          </a:xfrm>
        </p:spPr>
        <p:txBody>
          <a:bodyPr/>
          <a:lstStyle/>
          <a:p>
            <a:pPr marL="0" indent="0" algn="ctr">
              <a:buNone/>
            </a:pPr>
            <a:r>
              <a:rPr lang="en-US" dirty="0"/>
              <a:t>came out of Egypt, and what you did to </a:t>
            </a:r>
            <a:r>
              <a:rPr lang="en-US" dirty="0" err="1"/>
              <a:t>Sihon</a:t>
            </a:r>
            <a:r>
              <a:rPr lang="en-US" dirty="0"/>
              <a:t> and </a:t>
            </a:r>
            <a:r>
              <a:rPr lang="en-US" dirty="0" err="1"/>
              <a:t>Og</a:t>
            </a:r>
            <a:r>
              <a:rPr lang="en-US" dirty="0"/>
              <a:t>, the two kings of the Amorites east of the Jordan, whom you completely destroyed. 11  When we heard of it, our hearts melted and everyone's courage failed because of you, for the LORD your God is God in heaven above and on the earth below.</a:t>
            </a:r>
            <a:endParaRPr lang="en-US" dirty="0"/>
          </a:p>
        </p:txBody>
      </p:sp>
      <p:pic>
        <p:nvPicPr>
          <p:cNvPr id="4" name="Picture 3"/>
          <p:cNvPicPr>
            <a:picLocks noChangeAspect="1"/>
          </p:cNvPicPr>
          <p:nvPr/>
        </p:nvPicPr>
        <p:blipFill>
          <a:blip r:embed="rId2"/>
          <a:stretch>
            <a:fillRect/>
          </a:stretch>
        </p:blipFill>
        <p:spPr>
          <a:xfrm>
            <a:off x="4747650" y="5690966"/>
            <a:ext cx="2580952" cy="3142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0271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9D6C060-DF19-4BCE-900F-B10A1367196D}" vid="{712B9EBD-A77D-44BD-8EF5-1A4E9BFB8294}"/>
    </a:ext>
  </a:extLst>
</a:theme>
</file>

<file path=docProps/app.xml><?xml version="1.0" encoding="utf-8"?>
<Properties xmlns="http://schemas.openxmlformats.org/officeDocument/2006/extended-properties" xmlns:vt="http://schemas.openxmlformats.org/officeDocument/2006/docPropsVTypes">
  <Template>SS3</Template>
  <TotalTime>105</TotalTime>
  <Words>1104</Words>
  <Application>Microsoft Office PowerPoint</Application>
  <PresentationFormat>Widescreen</PresentationFormat>
  <Paragraphs>63</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Comic Sans MS</vt:lpstr>
      <vt:lpstr>Office Theme</vt:lpstr>
      <vt:lpstr>Rahab: Courageous Faith</vt:lpstr>
      <vt:lpstr>Admit it, now …</vt:lpstr>
      <vt:lpstr>Listen for how spies were protected.</vt:lpstr>
      <vt:lpstr>Listen for how spies were protected.</vt:lpstr>
      <vt:lpstr>Listen for how spies were protected.</vt:lpstr>
      <vt:lpstr>Fear of God Fuels Courage</vt:lpstr>
      <vt:lpstr>Fear of God Fuels Courage</vt:lpstr>
      <vt:lpstr>Listen for a confession</vt:lpstr>
      <vt:lpstr>Listen for a confession</vt:lpstr>
      <vt:lpstr>Confidence in Who God Is  and What He Does</vt:lpstr>
      <vt:lpstr>Confidence in Who God Is  and What He Does</vt:lpstr>
      <vt:lpstr>Listen for a promise.</vt:lpstr>
      <vt:lpstr>Listen for a promise.</vt:lpstr>
      <vt:lpstr>Fear of God Fuels Trust</vt:lpstr>
      <vt:lpstr>Fear of God Fuels Trust</vt:lpstr>
      <vt:lpstr>PowerPoint Presentation</vt:lpstr>
      <vt:lpstr>Application</vt:lpstr>
      <vt:lpstr>Application</vt:lpstr>
      <vt:lpstr>Application</vt:lpstr>
      <vt:lpstr>Family Activities</vt:lpstr>
      <vt:lpstr>Rahab: Courageous Faith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Rahab: Courageous Faith</dc:title>
  <dc:creator>Steve Armstrong</dc:creator>
  <cp:lastModifiedBy>Steve Armstrong</cp:lastModifiedBy>
  <cp:revision>9</cp:revision>
  <dcterms:created xsi:type="dcterms:W3CDTF">2019-05-17T12:12:30Z</dcterms:created>
  <dcterms:modified xsi:type="dcterms:W3CDTF">2019-05-17T14:10:39Z</dcterms:modified>
</cp:coreProperties>
</file>