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359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257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064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2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79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2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00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6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911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82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EC0C-D973-4240-BF21-13D918BC7DA9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861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lded Corner 6"/>
          <p:cNvSpPr/>
          <p:nvPr userDrawn="1"/>
        </p:nvSpPr>
        <p:spPr>
          <a:xfrm>
            <a:off x="656216" y="249382"/>
            <a:ext cx="11015831" cy="6377329"/>
          </a:xfrm>
          <a:prstGeom prst="foldedCorner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87000"/>
                </a:schemeClr>
              </a:gs>
              <a:gs pos="64000">
                <a:schemeClr val="accent1">
                  <a:lumMod val="45000"/>
                  <a:lumOff val="55000"/>
                  <a:alpha val="87000"/>
                </a:schemeClr>
              </a:gs>
              <a:gs pos="83000">
                <a:schemeClr val="accent1">
                  <a:lumMod val="45000"/>
                  <a:lumOff val="55000"/>
                  <a:alpha val="87000"/>
                </a:schemeClr>
              </a:gs>
              <a:gs pos="100000">
                <a:schemeClr val="accent1">
                  <a:lumMod val="30000"/>
                  <a:lumOff val="70000"/>
                  <a:alpha val="87000"/>
                </a:schemeClr>
              </a:gs>
            </a:gsLst>
            <a:lin ang="3600000" scaled="0"/>
          </a:gradFill>
          <a:ln>
            <a:noFill/>
          </a:ln>
          <a:effectLst>
            <a:outerShdw blurRad="165100" dist="165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3EC0C-D973-4240-BF21-13D918BC7DA9}" type="datetimeFigureOut">
              <a:rPr lang="en-US" smtClean="0"/>
              <a:t>6/11/2021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29984-D937-41E6-9E9F-EFD2EFD295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79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tinyurl.com/472uad3b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atch.liberty.edu/media/t/1_odiokdin" TargetMode="Externa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Strong in Purity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27</a:t>
            </a:r>
          </a:p>
        </p:txBody>
      </p:sp>
    </p:spTree>
    <p:extLst>
      <p:ext uri="{BB962C8B-B14F-4D97-AF65-F5344CB8AC3E}">
        <p14:creationId xmlns:p14="http://schemas.microsoft.com/office/powerpoint/2010/main" val="27528424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7B51C-7C62-448C-923E-94632A32E7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Purity Demonstrated through Morality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8F5FE6-C722-4E12-9924-E756DEF7C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effect would this judgment have on others?</a:t>
            </a:r>
          </a:p>
          <a:p>
            <a:r>
              <a:rPr lang="en-US" dirty="0"/>
              <a:t>What sins do </a:t>
            </a:r>
            <a:r>
              <a:rPr lang="en-US" i="1" dirty="0"/>
              <a:t>we</a:t>
            </a:r>
            <a:r>
              <a:rPr lang="en-US" dirty="0"/>
              <a:t> </a:t>
            </a:r>
            <a:r>
              <a:rPr lang="en-US" i="1" dirty="0"/>
              <a:t>tend to tolerate </a:t>
            </a:r>
            <a:r>
              <a:rPr lang="en-US" dirty="0"/>
              <a:t>in our own lives or in the lives of our Christian friends when we should not? </a:t>
            </a:r>
          </a:p>
          <a:p>
            <a:r>
              <a:rPr lang="en-US" dirty="0"/>
              <a:t>Why can we expect the Lord to act justly toward us? What dangers do we face when we refuse to respond to God or repent of our sins? </a:t>
            </a:r>
          </a:p>
        </p:txBody>
      </p:sp>
    </p:spTree>
    <p:extLst>
      <p:ext uri="{BB962C8B-B14F-4D97-AF65-F5344CB8AC3E}">
        <p14:creationId xmlns:p14="http://schemas.microsoft.com/office/powerpoint/2010/main" val="1154062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1E3FB-E095-4642-9A5B-F3B894B37B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Purity Demonstrated through Morality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8E2725-FDC3-46C4-9925-258323152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characteristics of a person who lives a pure life?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BABF18C-73CD-455E-936A-651909438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12"/>
          <a:stretch>
            <a:fillRect/>
          </a:stretch>
        </p:blipFill>
        <p:spPr bwMode="auto">
          <a:xfrm>
            <a:off x="4852336" y="2641793"/>
            <a:ext cx="2963906" cy="35351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723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AB59F-5895-4DE7-ACAA-D7E61ADA6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words of encouragement.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1E95F-28AA-4211-A371-9D2DA74A3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6820" y="1863203"/>
            <a:ext cx="9938359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Revelation 2:24-29 (NIV)  Now I say to the rest of you in Thyatira, to you who do not hold to her teaching and have not learned Satan's so-called deep secrets (I will not impose any other burden on you):  25  Only hold on to what you have until I come.  26  To him who overcomes and does my will to the end, </a:t>
            </a:r>
          </a:p>
        </p:txBody>
      </p:sp>
    </p:spTree>
    <p:extLst>
      <p:ext uri="{BB962C8B-B14F-4D97-AF65-F5344CB8AC3E}">
        <p14:creationId xmlns:p14="http://schemas.microsoft.com/office/powerpoint/2010/main" val="277820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DAB59F-5895-4DE7-ACAA-D7E61ADA6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words of encouragement.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1E95F-28AA-4211-A371-9D2DA74A3E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761" y="1838151"/>
            <a:ext cx="9524478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I will give authority over the nations--  27  'He will rule them with an iron scepter; he will dash them to pieces like pottery'-- just as I have received authority from my Father.  28  I will also give him the morning star.  29  He who has an ear, let him hear what the Spirit says to the churches.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7164ED-7BC1-45C0-9ACD-3A81CE1B8B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509" y="5686442"/>
            <a:ext cx="1996982" cy="346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631622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D7BEA-1689-4ADB-8579-17537ED9B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Faithful to the Gospel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B9D19-911E-46D8-9A33-37AF7D4B43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To whom does the Lord give His promises?</a:t>
            </a:r>
          </a:p>
          <a:p>
            <a:r>
              <a:rPr lang="en-US" dirty="0"/>
              <a:t>What value is there in choosing to remain ignorant of certain evil ideas and practices?</a:t>
            </a:r>
          </a:p>
          <a:p>
            <a:r>
              <a:rPr lang="en-US" dirty="0"/>
              <a:t>What does the Lord desire believers do with what they know about Him and have received from Him? 	</a:t>
            </a:r>
          </a:p>
        </p:txBody>
      </p:sp>
    </p:spTree>
    <p:extLst>
      <p:ext uri="{BB962C8B-B14F-4D97-AF65-F5344CB8AC3E}">
        <p14:creationId xmlns:p14="http://schemas.microsoft.com/office/powerpoint/2010/main" val="1872656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C9E0A2-83CD-4EAE-8938-9D1653A23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Faithful to the Gospel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2DFBD-D977-45CD-9832-8D5262C02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we are misled by others, what can we do to correct our mistakes? How? </a:t>
            </a:r>
          </a:p>
          <a:p>
            <a:r>
              <a:rPr lang="en-US" dirty="0"/>
              <a:t>What are two specific promises given to the ones who are victorious in Christ?</a:t>
            </a:r>
          </a:p>
        </p:txBody>
      </p:sp>
    </p:spTree>
    <p:extLst>
      <p:ext uri="{BB962C8B-B14F-4D97-AF65-F5344CB8AC3E}">
        <p14:creationId xmlns:p14="http://schemas.microsoft.com/office/powerpoint/2010/main" val="424737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5B9B4-0311-4478-B06D-F02BAF3F3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F0455-437E-487B-BF3C-2C4BA7F7F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1741"/>
            <a:ext cx="10515600" cy="4135221"/>
          </a:xfrm>
        </p:spPr>
        <p:txBody>
          <a:bodyPr/>
          <a:lstStyle/>
          <a:p>
            <a:r>
              <a:rPr lang="en-US" dirty="0"/>
              <a:t>Commit. </a:t>
            </a:r>
          </a:p>
          <a:p>
            <a:pPr lvl="1"/>
            <a:r>
              <a:rPr lang="en-US" dirty="0"/>
              <a:t>As you wake every day, even before you get out of bed, pause and pray. </a:t>
            </a:r>
          </a:p>
          <a:p>
            <a:pPr lvl="1"/>
            <a:r>
              <a:rPr lang="en-US" dirty="0"/>
              <a:t>Ask the Lord to give you the strength to live for Him and by His standards as you go through the day.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4196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5B9B4-0311-4478-B06D-F02BAF3F3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F0455-437E-487B-BF3C-2C4BA7F7F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Contrast. </a:t>
            </a:r>
          </a:p>
          <a:p>
            <a:pPr lvl="1"/>
            <a:r>
              <a:rPr lang="en-US" dirty="0"/>
              <a:t>Make a list of things the world says are perfectly OK to do. </a:t>
            </a:r>
          </a:p>
          <a:p>
            <a:pPr lvl="1"/>
            <a:r>
              <a:rPr lang="en-US" dirty="0"/>
              <a:t>Contrast those things with what the Bible says about them. </a:t>
            </a:r>
          </a:p>
          <a:p>
            <a:pPr lvl="1"/>
            <a:r>
              <a:rPr lang="en-US" dirty="0"/>
              <a:t>Dig into the Scripture and find verses that address those things.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1768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5B9B4-0311-4478-B06D-F02BAF3F3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F0455-437E-487B-BF3C-2C4BA7F7F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78903"/>
            <a:ext cx="10515600" cy="4298059"/>
          </a:xfrm>
        </p:spPr>
        <p:txBody>
          <a:bodyPr/>
          <a:lstStyle/>
          <a:p>
            <a:r>
              <a:rPr lang="en-US" dirty="0"/>
              <a:t>Witness. </a:t>
            </a:r>
          </a:p>
          <a:p>
            <a:pPr lvl="1"/>
            <a:r>
              <a:rPr lang="en-US" dirty="0"/>
              <a:t>If you have a friend who has embraced the world’s practices of idolatry and immorality, schedule time to visit. </a:t>
            </a:r>
          </a:p>
          <a:p>
            <a:pPr lvl="1"/>
            <a:r>
              <a:rPr lang="en-US" dirty="0"/>
              <a:t>Prayerfully share with this friend the truth of the gospel and the benefits it offers over the deceptiveness of sin.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47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68872-AB01-4D3F-BD14-86A310CDC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Family Activities</a:t>
            </a:r>
          </a:p>
        </p:txBody>
      </p:sp>
      <p:pic>
        <p:nvPicPr>
          <p:cNvPr id="5" name="Picture 4" descr="A floor plan of a house&#10;&#10;Description automatically generated with medium confidence">
            <a:extLst>
              <a:ext uri="{FF2B5EF4-FFF2-40B4-BE49-F238E27FC236}">
                <a16:creationId xmlns:a16="http://schemas.microsoft.com/office/drawing/2014/main" id="{9CF6B390-CFB6-4831-8976-3C4DD77C6EF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642" y="1853852"/>
            <a:ext cx="4053644" cy="40335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ContrastingLeftFacing"/>
            <a:lightRig rig="threePt" dir="t"/>
          </a:scene3d>
        </p:spPr>
      </p:pic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11BBE826-83A2-400A-92CB-519EBFE5304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533" y="3151535"/>
            <a:ext cx="1943106" cy="2735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BA87DA9C-4059-47ED-9C06-128C92976870}"/>
              </a:ext>
            </a:extLst>
          </p:cNvPr>
          <p:cNvSpPr/>
          <p:nvPr/>
        </p:nvSpPr>
        <p:spPr>
          <a:xfrm>
            <a:off x="3705640" y="1853852"/>
            <a:ext cx="4053644" cy="2455101"/>
          </a:xfrm>
          <a:prstGeom prst="wedgeRoundRectCallout">
            <a:avLst>
              <a:gd name="adj1" fmla="val -64231"/>
              <a:gd name="adj2" fmla="val 27200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Comic Sans MS" panose="030F0702030302020204" pitchFamily="66" charset="0"/>
              </a:rPr>
              <a:t>Aiee</a:t>
            </a:r>
            <a:r>
              <a:rPr lang="en-US" dirty="0">
                <a:latin typeface="Comic Sans MS" panose="030F0702030302020204" pitchFamily="66" charset="0"/>
              </a:rPr>
              <a:t> cucaracha!  These clues are difficult.  Oh, I see now, both they and the words come from our Bible Study in Revelation 2.  Also, there’s help at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https://tinyurl.com/472uad3b</a:t>
            </a:r>
            <a:r>
              <a:rPr lang="en-US" dirty="0">
                <a:solidFill>
                  <a:srgbClr val="0563C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along with fun things for the whole family!</a:t>
            </a:r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2667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A95D86-A4F3-4D63-8F95-5ED4527F7F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Video Introduction</a:t>
            </a:r>
          </a:p>
        </p:txBody>
      </p:sp>
      <p:pic>
        <p:nvPicPr>
          <p:cNvPr id="6" name="Picture 5" descr="Graphical user interface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8DD4E7EA-0109-4AEE-9D57-EFF5724929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909" y="1343057"/>
            <a:ext cx="7090263" cy="48406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912034-320C-44B0-B0DD-E37B2BCA847E}"/>
              </a:ext>
            </a:extLst>
          </p:cNvPr>
          <p:cNvSpPr txBox="1"/>
          <p:nvPr/>
        </p:nvSpPr>
        <p:spPr>
          <a:xfrm>
            <a:off x="4678878" y="5854535"/>
            <a:ext cx="28263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hlinkClick r:id="rId2"/>
              </a:rPr>
              <a:t>View Video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42653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Strong in Purity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27</a:t>
            </a:r>
          </a:p>
        </p:txBody>
      </p:sp>
    </p:spTree>
    <p:extLst>
      <p:ext uri="{BB962C8B-B14F-4D97-AF65-F5344CB8AC3E}">
        <p14:creationId xmlns:p14="http://schemas.microsoft.com/office/powerpoint/2010/main" val="3816619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426606A-7797-4C39-90FE-A54B0DFE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Admit it, now …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4BF6CF-0967-486B-83E7-B64426099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has ignoring a warning been a mistake?</a:t>
            </a:r>
          </a:p>
          <a:p>
            <a:r>
              <a:rPr lang="en-US" dirty="0">
                <a:solidFill>
                  <a:srgbClr val="C00000"/>
                </a:solidFill>
              </a:rPr>
              <a:t>Most warnings are meant to help you avoid a problem.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God’s instructions are exactly that.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In today’s lesson He warns us,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“Purity in all things impacts your service for God.”</a:t>
            </a:r>
          </a:p>
          <a:p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B1926FB-8C1D-48B4-B311-141A6D9AE03F}"/>
              </a:ext>
            </a:extLst>
          </p:cNvPr>
          <p:cNvGrpSpPr/>
          <p:nvPr/>
        </p:nvGrpSpPr>
        <p:grpSpPr>
          <a:xfrm>
            <a:off x="749300" y="2439793"/>
            <a:ext cx="9920843" cy="3872107"/>
            <a:chOff x="838200" y="2505694"/>
            <a:chExt cx="9920843" cy="3872107"/>
          </a:xfrm>
        </p:grpSpPr>
        <p:pic>
          <p:nvPicPr>
            <p:cNvPr id="1026" name="Picture 2" descr="Stop sign clipart">
              <a:extLst>
                <a:ext uri="{FF2B5EF4-FFF2-40B4-BE49-F238E27FC236}">
                  <a16:creationId xmlns:a16="http://schemas.microsoft.com/office/drawing/2014/main" id="{7A5FB6BF-7F55-476C-90FF-7C09E2F585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0189" y="2935483"/>
              <a:ext cx="2131621" cy="21316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Mother and daughter clipart">
              <a:extLst>
                <a:ext uri="{FF2B5EF4-FFF2-40B4-BE49-F238E27FC236}">
                  <a16:creationId xmlns:a16="http://schemas.microsoft.com/office/drawing/2014/main" id="{0D2A7BFC-8B31-40C4-B2BB-6F0377AFCF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0728" y="3051958"/>
              <a:ext cx="2598315" cy="332584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Speech Bubble: Rectangle with Corners Rounded 4">
              <a:extLst>
                <a:ext uri="{FF2B5EF4-FFF2-40B4-BE49-F238E27FC236}">
                  <a16:creationId xmlns:a16="http://schemas.microsoft.com/office/drawing/2014/main" id="{3959562E-635E-447B-A048-83357DAB3364}"/>
                </a:ext>
              </a:extLst>
            </p:cNvPr>
            <p:cNvSpPr/>
            <p:nvPr/>
          </p:nvSpPr>
          <p:spPr>
            <a:xfrm>
              <a:off x="8360229" y="2505694"/>
              <a:ext cx="1448789" cy="923306"/>
            </a:xfrm>
            <a:prstGeom prst="wedgeRoundRectCallout">
              <a:avLst>
                <a:gd name="adj1" fmla="val 52938"/>
                <a:gd name="adj2" fmla="val 66358"/>
                <a:gd name="adj3" fmla="val 16667"/>
              </a:avLst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mic Sans MS" panose="030F0702030302020204" pitchFamily="66" charset="0"/>
                </a:rPr>
                <a:t>I told you 11:30 …</a:t>
              </a:r>
            </a:p>
          </p:txBody>
        </p:sp>
        <p:pic>
          <p:nvPicPr>
            <p:cNvPr id="1030" name="Picture 6" descr="Final, Notice, Warning, Debt, Pay, Letter, Envelope">
              <a:extLst>
                <a:ext uri="{FF2B5EF4-FFF2-40B4-BE49-F238E27FC236}">
                  <a16:creationId xmlns:a16="http://schemas.microsoft.com/office/drawing/2014/main" id="{DB9EF163-493F-4430-AD5B-620EE146D2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813" b="95469" l="10000" r="90000">
                          <a14:foregroundMark x1="15104" y1="83438" x2="20104" y2="90000"/>
                          <a14:foregroundMark x1="20104" y1="90000" x2="37292" y2="90625"/>
                          <a14:foregroundMark x1="37292" y1="90625" x2="51354" y2="87969"/>
                          <a14:foregroundMark x1="51354" y1="87969" x2="57500" y2="82656"/>
                          <a14:foregroundMark x1="39271" y1="95000" x2="28958" y2="95469"/>
                          <a14:foregroundMark x1="72396" y1="10156" x2="76563" y2="7813"/>
                          <a14:foregroundMark x1="76563" y1="11875" x2="75833" y2="1328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003107"/>
              <a:ext cx="3904463" cy="26029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24298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C281E-60D4-4BF9-A901-77AA4801C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Listen for the commendation.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4F9F3-2995-4E2A-BAFF-66F0CBF698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/>
              <a:t>Revelation 2:18-19 (NIV)  To the angel of the church in Thyatira write: These are the words of the Son of God, whose eyes are like blazing fire and whose feet are like burnished bronze.  19  I know your deeds, your love and faith, your service and perseverance, and that you are now doing more than you did at first.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E7C683-ED49-431D-B3F3-8D595EA60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509" y="5686442"/>
            <a:ext cx="1996982" cy="346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224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F3AC4-9D8E-4F90-945C-144B5DB81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Love and Increased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9B1D0-7DC8-4BF6-9165-DABBDEE28E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does the Lord identify or describe Himself in this letter?</a:t>
            </a:r>
          </a:p>
          <a:p>
            <a:r>
              <a:rPr lang="en-US" dirty="0"/>
              <a:t>What does it mean that Christ’s eyes were "like blazing fire"?</a:t>
            </a:r>
          </a:p>
          <a:p>
            <a:r>
              <a:rPr lang="en-US" dirty="0"/>
              <a:t>For what does the Lord commend the church at Thyatira?</a:t>
            </a:r>
          </a:p>
        </p:txBody>
      </p:sp>
    </p:spTree>
    <p:extLst>
      <p:ext uri="{BB962C8B-B14F-4D97-AF65-F5344CB8AC3E}">
        <p14:creationId xmlns:p14="http://schemas.microsoft.com/office/powerpoint/2010/main" val="318745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E6775-2181-4A6D-AA54-292FC6D15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Deep Love and Increased Service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EC65F7-EBAC-4EF1-974B-746083B490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some good things for which our church is known by people in our community? </a:t>
            </a:r>
          </a:p>
          <a:p>
            <a:r>
              <a:rPr lang="en-US" dirty="0"/>
              <a:t>What are some ways to measure a church’s </a:t>
            </a:r>
            <a:r>
              <a:rPr lang="en-US" i="1" dirty="0"/>
              <a:t>spiritual</a:t>
            </a:r>
            <a:r>
              <a:rPr lang="en-US" dirty="0"/>
              <a:t> growth?</a:t>
            </a:r>
          </a:p>
          <a:p>
            <a:r>
              <a:rPr lang="en-US" dirty="0"/>
              <a:t>What are some ways to foster </a:t>
            </a:r>
            <a:r>
              <a:rPr lang="en-US" i="1" dirty="0"/>
              <a:t>increased</a:t>
            </a:r>
            <a:r>
              <a:rPr lang="en-US" dirty="0"/>
              <a:t> spiritual growth of those who attend a church?</a:t>
            </a:r>
          </a:p>
        </p:txBody>
      </p:sp>
    </p:spTree>
    <p:extLst>
      <p:ext uri="{BB962C8B-B14F-4D97-AF65-F5344CB8AC3E}">
        <p14:creationId xmlns:p14="http://schemas.microsoft.com/office/powerpoint/2010/main" val="339248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F57D4-FE57-46D6-B613-2DDC4D655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for Jesus’ condemnation.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82D26-C5B0-4AA0-886B-92F5A5982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498" y="1825625"/>
            <a:ext cx="10038567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Revelation 2:20-23 (NIV)  Nevertheless, I have this against you: You tolerate that woman Jezebel, who calls herself a prophetess. By her teaching she misleads my servants into sexual immorality and the eating of food sacrificed to idols.  21  I have given her time to repent of her immorality, but she is unwilling. </a:t>
            </a:r>
          </a:p>
        </p:txBody>
      </p:sp>
    </p:spTree>
    <p:extLst>
      <p:ext uri="{BB962C8B-B14F-4D97-AF65-F5344CB8AC3E}">
        <p14:creationId xmlns:p14="http://schemas.microsoft.com/office/powerpoint/2010/main" val="4011905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F57D4-FE57-46D6-B613-2DDC4D655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 for Jesus’ condemnation.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082D26-C5B0-4AA0-886B-92F5A59823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498" y="1825625"/>
            <a:ext cx="10038567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So I will cast her on a bed of suffering, and I will make those who commit adultery with her suffer intensely, unless they repent of her ways.  23  I will strike her children dead. Then all the churches will know that I am he who searches hearts and minds, and I will repay each of you according to your deeds.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113EFF-C19F-42A6-952E-F41CFD8C14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7509" y="5686442"/>
            <a:ext cx="1996982" cy="346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45129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916EF5-CBB9-46EB-855E-3316B6684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Purity Demonstrated through Morality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A3532C-06F0-40AA-9FFF-DD37C175A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what did the Lord hold the church accountable? For what did He chastise the church?</a:t>
            </a:r>
          </a:p>
          <a:p>
            <a:r>
              <a:rPr lang="en-US" dirty="0"/>
              <a:t>What sign of mercy and grace appears in verse 21? </a:t>
            </a:r>
          </a:p>
          <a:p>
            <a:r>
              <a:rPr lang="en-US" dirty="0"/>
              <a:t>What could this “Jezebel” and her adherents expect for refusing to repent? </a:t>
            </a:r>
          </a:p>
        </p:txBody>
      </p:sp>
    </p:spTree>
    <p:extLst>
      <p:ext uri="{BB962C8B-B14F-4D97-AF65-F5344CB8AC3E}">
        <p14:creationId xmlns:p14="http://schemas.microsoft.com/office/powerpoint/2010/main" val="416308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E5AA1F7-6FBE-4C82-8877-B892F7286642}" vid="{58E30FAA-7D03-45B4-AB81-753AF28EFC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ss4</Template>
  <TotalTime>46</TotalTime>
  <Words>916</Words>
  <Application>Microsoft Office PowerPoint</Application>
  <PresentationFormat>Widescreen</PresentationFormat>
  <Paragraphs>62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Comic Sans MS</vt:lpstr>
      <vt:lpstr>Office Theme</vt:lpstr>
      <vt:lpstr>Strong in Purity</vt:lpstr>
      <vt:lpstr>Video Introduction</vt:lpstr>
      <vt:lpstr>Admit it, now …</vt:lpstr>
      <vt:lpstr>Listen for the commendation.</vt:lpstr>
      <vt:lpstr>Deep Love and Increased Service</vt:lpstr>
      <vt:lpstr>Deep Love and Increased Service</vt:lpstr>
      <vt:lpstr>Listen for Jesus’ condemnation.</vt:lpstr>
      <vt:lpstr>Listen for Jesus’ condemnation.</vt:lpstr>
      <vt:lpstr>Purity Demonstrated through Morality</vt:lpstr>
      <vt:lpstr>Purity Demonstrated through Morality</vt:lpstr>
      <vt:lpstr>Purity Demonstrated through Morality</vt:lpstr>
      <vt:lpstr>Listen for words of encouragement.</vt:lpstr>
      <vt:lpstr>Listen for words of encouragement.</vt:lpstr>
      <vt:lpstr>Faithful to the Gospel</vt:lpstr>
      <vt:lpstr>Faithful to the Gospel</vt:lpstr>
      <vt:lpstr>Application</vt:lpstr>
      <vt:lpstr>Application</vt:lpstr>
      <vt:lpstr>Application</vt:lpstr>
      <vt:lpstr>Family Activities</vt:lpstr>
      <vt:lpstr>Strong in Purity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Strong in Purity</dc:title>
  <dc:creator>Armstrong, Stephen (General Math and Science)</dc:creator>
  <cp:lastModifiedBy>Armstrong, Stephen (General Math and Science)</cp:lastModifiedBy>
  <cp:revision>5</cp:revision>
  <dcterms:created xsi:type="dcterms:W3CDTF">2021-06-11T13:48:33Z</dcterms:created>
  <dcterms:modified xsi:type="dcterms:W3CDTF">2021-06-11T14:34:52Z</dcterms:modified>
</cp:coreProperties>
</file>