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flip="none" rotWithShape="1">
            <a:gsLst>
              <a:gs pos="0">
                <a:schemeClr val="accent1">
                  <a:lumMod val="5000"/>
                  <a:lumOff val="95000"/>
                  <a:alpha val="83000"/>
                </a:schemeClr>
              </a:gs>
              <a:gs pos="64000">
                <a:schemeClr val="accent1">
                  <a:lumMod val="45000"/>
                  <a:lumOff val="55000"/>
                  <a:alpha val="92000"/>
                </a:schemeClr>
              </a:gs>
              <a:gs pos="83000">
                <a:schemeClr val="accent1">
                  <a:lumMod val="45000"/>
                  <a:lumOff val="55000"/>
                  <a:alpha val="81000"/>
                </a:schemeClr>
              </a:gs>
              <a:gs pos="100000">
                <a:schemeClr val="accent1">
                  <a:lumMod val="30000"/>
                  <a:lumOff val="70000"/>
                  <a:alpha val="79000"/>
                </a:schemeClr>
              </a:gs>
            </a:gsLst>
            <a:lin ang="5400000" scaled="1"/>
            <a:tileRect/>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hyperlink" Target="https://tinyurl.com/se54bmff"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grdt782t"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Death of Jesus</a:t>
            </a:r>
          </a:p>
        </p:txBody>
      </p:sp>
      <p:sp>
        <p:nvSpPr>
          <p:cNvPr id="3" name="Subtitle 2"/>
          <p:cNvSpPr>
            <a:spLocks noGrp="1"/>
          </p:cNvSpPr>
          <p:nvPr>
            <p:ph type="subTitle" idx="1"/>
          </p:nvPr>
        </p:nvSpPr>
        <p:spPr>
          <a:xfrm>
            <a:off x="1524000" y="4013860"/>
            <a:ext cx="9144000" cy="1243940"/>
          </a:xfrm>
        </p:spPr>
        <p:txBody>
          <a:bodyPr/>
          <a:lstStyle/>
          <a:p>
            <a:r>
              <a:rPr lang="en-US" dirty="0"/>
              <a:t>March 28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2B2C-A9DC-4031-80A4-9EFC57397575}"/>
              </a:ext>
            </a:extLst>
          </p:cNvPr>
          <p:cNvSpPr>
            <a:spLocks noGrp="1"/>
          </p:cNvSpPr>
          <p:nvPr>
            <p:ph type="title"/>
          </p:nvPr>
        </p:nvSpPr>
        <p:spPr/>
        <p:txBody>
          <a:bodyPr/>
          <a:lstStyle/>
          <a:p>
            <a:r>
              <a:rPr lang="en-US" dirty="0"/>
              <a:t>Jesus Suffered in Our Place</a:t>
            </a:r>
          </a:p>
        </p:txBody>
      </p:sp>
      <p:sp>
        <p:nvSpPr>
          <p:cNvPr id="3" name="Content Placeholder 2">
            <a:extLst>
              <a:ext uri="{FF2B5EF4-FFF2-40B4-BE49-F238E27FC236}">
                <a16:creationId xmlns:a16="http://schemas.microsoft.com/office/drawing/2014/main" id="{1268D1DA-1573-4460-9C75-C174181AC79E}"/>
              </a:ext>
            </a:extLst>
          </p:cNvPr>
          <p:cNvSpPr>
            <a:spLocks noGrp="1"/>
          </p:cNvSpPr>
          <p:nvPr>
            <p:ph idx="1"/>
          </p:nvPr>
        </p:nvSpPr>
        <p:spPr/>
        <p:txBody>
          <a:bodyPr/>
          <a:lstStyle/>
          <a:p>
            <a:r>
              <a:rPr lang="en-US" dirty="0"/>
              <a:t>Pilate wanted to preserve his authority.  What position or possession might you be tempted to preserve at the expense of doing the right thing? </a:t>
            </a:r>
          </a:p>
          <a:p>
            <a:r>
              <a:rPr lang="en-US" dirty="0"/>
              <a:t>Pilate acted under political pressure.  When and why might we allow the pressures of the moment to compromise our beliefs or standards?</a:t>
            </a:r>
          </a:p>
          <a:p>
            <a:endParaRPr lang="en-US" dirty="0"/>
          </a:p>
        </p:txBody>
      </p:sp>
    </p:spTree>
    <p:extLst>
      <p:ext uri="{BB962C8B-B14F-4D97-AF65-F5344CB8AC3E}">
        <p14:creationId xmlns:p14="http://schemas.microsoft.com/office/powerpoint/2010/main" val="414677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6B2B1-233B-4D3F-AD7A-AD6D620C09BD}"/>
              </a:ext>
            </a:extLst>
          </p:cNvPr>
          <p:cNvSpPr>
            <a:spLocks noGrp="1"/>
          </p:cNvSpPr>
          <p:nvPr>
            <p:ph type="title"/>
          </p:nvPr>
        </p:nvSpPr>
        <p:spPr/>
        <p:txBody>
          <a:bodyPr/>
          <a:lstStyle/>
          <a:p>
            <a:r>
              <a:rPr lang="en-US" dirty="0"/>
              <a:t>Jesus Suffered in Our Place</a:t>
            </a:r>
          </a:p>
        </p:txBody>
      </p:sp>
      <p:sp>
        <p:nvSpPr>
          <p:cNvPr id="3" name="Content Placeholder 2">
            <a:extLst>
              <a:ext uri="{FF2B5EF4-FFF2-40B4-BE49-F238E27FC236}">
                <a16:creationId xmlns:a16="http://schemas.microsoft.com/office/drawing/2014/main" id="{96CF7350-392F-4BD8-B57E-DCD50E55D34F}"/>
              </a:ext>
            </a:extLst>
          </p:cNvPr>
          <p:cNvSpPr>
            <a:spLocks noGrp="1"/>
          </p:cNvSpPr>
          <p:nvPr>
            <p:ph idx="1"/>
          </p:nvPr>
        </p:nvSpPr>
        <p:spPr/>
        <p:txBody>
          <a:bodyPr/>
          <a:lstStyle/>
          <a:p>
            <a:r>
              <a:rPr lang="en-US" dirty="0"/>
              <a:t>The religious leaders rejected Jesus as King of their lives.  Who or what are the "kings" that people worship today? </a:t>
            </a:r>
          </a:p>
          <a:p>
            <a:r>
              <a:rPr lang="en-US" dirty="0"/>
              <a:t>What emotions do you experience when you think about Jesus’ crucifixion?</a:t>
            </a:r>
          </a:p>
          <a:p>
            <a:r>
              <a:rPr lang="en-US" dirty="0"/>
              <a:t>When have you been overwhelmed by the sacrifice Jesus made for you?</a:t>
            </a:r>
          </a:p>
        </p:txBody>
      </p:sp>
    </p:spTree>
    <p:extLst>
      <p:ext uri="{BB962C8B-B14F-4D97-AF65-F5344CB8AC3E}">
        <p14:creationId xmlns:p14="http://schemas.microsoft.com/office/powerpoint/2010/main" val="18016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4696-3429-43EC-B631-5B11AB5541B8}"/>
              </a:ext>
            </a:extLst>
          </p:cNvPr>
          <p:cNvSpPr>
            <a:spLocks noGrp="1"/>
          </p:cNvSpPr>
          <p:nvPr>
            <p:ph type="title"/>
          </p:nvPr>
        </p:nvSpPr>
        <p:spPr/>
        <p:txBody>
          <a:bodyPr/>
          <a:lstStyle/>
          <a:p>
            <a:pPr algn="l"/>
            <a:r>
              <a:rPr lang="en-US" dirty="0"/>
              <a:t>Listen for Jesus final words.</a:t>
            </a:r>
          </a:p>
        </p:txBody>
      </p:sp>
      <p:sp>
        <p:nvSpPr>
          <p:cNvPr id="3" name="Content Placeholder 2">
            <a:extLst>
              <a:ext uri="{FF2B5EF4-FFF2-40B4-BE49-F238E27FC236}">
                <a16:creationId xmlns:a16="http://schemas.microsoft.com/office/drawing/2014/main" id="{BD4B88C8-015E-4244-B737-9F4840B33BBB}"/>
              </a:ext>
            </a:extLst>
          </p:cNvPr>
          <p:cNvSpPr>
            <a:spLocks noGrp="1"/>
          </p:cNvSpPr>
          <p:nvPr>
            <p:ph idx="1"/>
          </p:nvPr>
        </p:nvSpPr>
        <p:spPr>
          <a:xfrm>
            <a:off x="1239555" y="1950885"/>
            <a:ext cx="9712890" cy="4351338"/>
          </a:xfrm>
        </p:spPr>
        <p:txBody>
          <a:bodyPr/>
          <a:lstStyle/>
          <a:p>
            <a:pPr marL="0" indent="0" algn="ctr">
              <a:buNone/>
            </a:pPr>
            <a:r>
              <a:rPr lang="en-US" dirty="0"/>
              <a:t>John 19:28-30 (NIV)  Later, knowing that all was now completed, and so that the Scripture would be fulfilled, Jesus said, "I am thirsty."  29  A jar of wine vinegar was there, so they soaked a sponge in it, put the sponge </a:t>
            </a:r>
          </a:p>
        </p:txBody>
      </p:sp>
    </p:spTree>
    <p:extLst>
      <p:ext uri="{BB962C8B-B14F-4D97-AF65-F5344CB8AC3E}">
        <p14:creationId xmlns:p14="http://schemas.microsoft.com/office/powerpoint/2010/main" val="306444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4696-3429-43EC-B631-5B11AB5541B8}"/>
              </a:ext>
            </a:extLst>
          </p:cNvPr>
          <p:cNvSpPr>
            <a:spLocks noGrp="1"/>
          </p:cNvSpPr>
          <p:nvPr>
            <p:ph type="title"/>
          </p:nvPr>
        </p:nvSpPr>
        <p:spPr/>
        <p:txBody>
          <a:bodyPr/>
          <a:lstStyle/>
          <a:p>
            <a:pPr algn="l"/>
            <a:r>
              <a:rPr lang="en-US" dirty="0"/>
              <a:t>Listen for Jesus final words.</a:t>
            </a:r>
          </a:p>
        </p:txBody>
      </p:sp>
      <p:sp>
        <p:nvSpPr>
          <p:cNvPr id="3" name="Content Placeholder 2">
            <a:extLst>
              <a:ext uri="{FF2B5EF4-FFF2-40B4-BE49-F238E27FC236}">
                <a16:creationId xmlns:a16="http://schemas.microsoft.com/office/drawing/2014/main" id="{BD4B88C8-015E-4244-B737-9F4840B33BBB}"/>
              </a:ext>
            </a:extLst>
          </p:cNvPr>
          <p:cNvSpPr>
            <a:spLocks noGrp="1"/>
          </p:cNvSpPr>
          <p:nvPr>
            <p:ph idx="1"/>
          </p:nvPr>
        </p:nvSpPr>
        <p:spPr>
          <a:xfrm>
            <a:off x="1239555" y="1950885"/>
            <a:ext cx="9712890" cy="4351338"/>
          </a:xfrm>
        </p:spPr>
        <p:txBody>
          <a:bodyPr/>
          <a:lstStyle/>
          <a:p>
            <a:pPr marL="0" indent="0" algn="ctr">
              <a:buNone/>
            </a:pPr>
            <a:r>
              <a:rPr lang="en-US" dirty="0"/>
              <a:t>on a stalk of the hyssop plant, and lifted it to Jesus' lips.  30  When he had received the drink, Jesus said, "It is finished." With that, he bowed his head and gave up his spirit.</a:t>
            </a:r>
          </a:p>
        </p:txBody>
      </p:sp>
      <p:pic>
        <p:nvPicPr>
          <p:cNvPr id="4" name="Picture 3">
            <a:extLst>
              <a:ext uri="{FF2B5EF4-FFF2-40B4-BE49-F238E27FC236}">
                <a16:creationId xmlns:a16="http://schemas.microsoft.com/office/drawing/2014/main" id="{C013B528-90DC-4499-A5D5-EF6F2764C47D}"/>
              </a:ext>
            </a:extLst>
          </p:cNvPr>
          <p:cNvPicPr>
            <a:picLocks noChangeAspect="1"/>
          </p:cNvPicPr>
          <p:nvPr/>
        </p:nvPicPr>
        <p:blipFill>
          <a:blip r:embed="rId2"/>
          <a:stretch>
            <a:fillRect/>
          </a:stretch>
        </p:blipFill>
        <p:spPr>
          <a:xfrm>
            <a:off x="5062666" y="4844133"/>
            <a:ext cx="2066667"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157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FC71-3182-4DAB-81A1-8E96CC790896}"/>
              </a:ext>
            </a:extLst>
          </p:cNvPr>
          <p:cNvSpPr>
            <a:spLocks noGrp="1"/>
          </p:cNvSpPr>
          <p:nvPr>
            <p:ph type="title"/>
          </p:nvPr>
        </p:nvSpPr>
        <p:spPr/>
        <p:txBody>
          <a:bodyPr/>
          <a:lstStyle/>
          <a:p>
            <a:r>
              <a:rPr lang="en-US" dirty="0"/>
              <a:t>Jesus Died for Our Salvation</a:t>
            </a:r>
          </a:p>
        </p:txBody>
      </p:sp>
      <p:sp>
        <p:nvSpPr>
          <p:cNvPr id="3" name="Content Placeholder 2">
            <a:extLst>
              <a:ext uri="{FF2B5EF4-FFF2-40B4-BE49-F238E27FC236}">
                <a16:creationId xmlns:a16="http://schemas.microsoft.com/office/drawing/2014/main" id="{E2BE04B9-5735-4D6D-AFBB-BF309F0AC7B5}"/>
              </a:ext>
            </a:extLst>
          </p:cNvPr>
          <p:cNvSpPr>
            <a:spLocks noGrp="1"/>
          </p:cNvSpPr>
          <p:nvPr>
            <p:ph idx="1"/>
          </p:nvPr>
        </p:nvSpPr>
        <p:spPr/>
        <p:txBody>
          <a:bodyPr/>
          <a:lstStyle/>
          <a:p>
            <a:r>
              <a:rPr lang="en-US" dirty="0"/>
              <a:t>What was the first saying from the cross John recorded and what was its significance? </a:t>
            </a:r>
          </a:p>
          <a:p>
            <a:r>
              <a:rPr lang="en-US" dirty="0"/>
              <a:t>Why did Jesus receive something to drink at this point when He had refused earlier? </a:t>
            </a:r>
          </a:p>
          <a:p>
            <a:r>
              <a:rPr lang="en-US" dirty="0"/>
              <a:t>What did Jesus mean when He said, "It is finished"?   What is its significance, even to us?</a:t>
            </a:r>
          </a:p>
        </p:txBody>
      </p:sp>
    </p:spTree>
    <p:extLst>
      <p:ext uri="{BB962C8B-B14F-4D97-AF65-F5344CB8AC3E}">
        <p14:creationId xmlns:p14="http://schemas.microsoft.com/office/powerpoint/2010/main" val="120314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7505-D03D-4137-9FAB-F7166F44A2C0}"/>
              </a:ext>
            </a:extLst>
          </p:cNvPr>
          <p:cNvSpPr>
            <a:spLocks noGrp="1"/>
          </p:cNvSpPr>
          <p:nvPr>
            <p:ph type="title"/>
          </p:nvPr>
        </p:nvSpPr>
        <p:spPr/>
        <p:txBody>
          <a:bodyPr/>
          <a:lstStyle/>
          <a:p>
            <a:r>
              <a:rPr lang="en-US" dirty="0"/>
              <a:t>Jesus Died for Our Salvation</a:t>
            </a:r>
          </a:p>
        </p:txBody>
      </p:sp>
      <p:sp>
        <p:nvSpPr>
          <p:cNvPr id="3" name="Content Placeholder 2">
            <a:extLst>
              <a:ext uri="{FF2B5EF4-FFF2-40B4-BE49-F238E27FC236}">
                <a16:creationId xmlns:a16="http://schemas.microsoft.com/office/drawing/2014/main" id="{24730573-C32D-4CCE-AD14-2B86DD03B71D}"/>
              </a:ext>
            </a:extLst>
          </p:cNvPr>
          <p:cNvSpPr>
            <a:spLocks noGrp="1"/>
          </p:cNvSpPr>
          <p:nvPr>
            <p:ph idx="1"/>
          </p:nvPr>
        </p:nvSpPr>
        <p:spPr/>
        <p:txBody>
          <a:bodyPr/>
          <a:lstStyle/>
          <a:p>
            <a:r>
              <a:rPr lang="en-US" dirty="0"/>
              <a:t>What do you find hopeful about Jesus’ declaration, “It is finished”?</a:t>
            </a:r>
          </a:p>
          <a:p>
            <a:r>
              <a:rPr lang="en-US" dirty="0"/>
              <a:t>Why is the crucifixion of Jesus an essential element of the gospel? </a:t>
            </a:r>
          </a:p>
          <a:p>
            <a:r>
              <a:rPr lang="en-US" dirty="0"/>
              <a:t>How would you describe the importance of the cross to someone who needed to hear it?</a:t>
            </a:r>
          </a:p>
        </p:txBody>
      </p:sp>
    </p:spTree>
    <p:extLst>
      <p:ext uri="{BB962C8B-B14F-4D97-AF65-F5344CB8AC3E}">
        <p14:creationId xmlns:p14="http://schemas.microsoft.com/office/powerpoint/2010/main" val="323755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0B42-5D76-41C4-80B6-EF7EB2CCEA9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B069603-E30F-43D5-B1AF-CC53AD92E508}"/>
              </a:ext>
            </a:extLst>
          </p:cNvPr>
          <p:cNvSpPr>
            <a:spLocks noGrp="1"/>
          </p:cNvSpPr>
          <p:nvPr>
            <p:ph idx="1"/>
          </p:nvPr>
        </p:nvSpPr>
        <p:spPr>
          <a:xfrm>
            <a:off x="838200" y="2392471"/>
            <a:ext cx="10515600" cy="3784492"/>
          </a:xfrm>
        </p:spPr>
        <p:txBody>
          <a:bodyPr/>
          <a:lstStyle/>
          <a:p>
            <a:r>
              <a:rPr lang="en-US" dirty="0"/>
              <a:t>Give thanks. </a:t>
            </a:r>
          </a:p>
          <a:p>
            <a:pPr lvl="1"/>
            <a:r>
              <a:rPr lang="en-US" dirty="0"/>
              <a:t>Reflect on the salvation we have in Jesus</a:t>
            </a:r>
          </a:p>
          <a:p>
            <a:pPr lvl="1"/>
            <a:r>
              <a:rPr lang="en-US" dirty="0"/>
              <a:t>Thanking Him for forgiving your sins.</a:t>
            </a:r>
          </a:p>
          <a:p>
            <a:endParaRPr lang="en-US" dirty="0"/>
          </a:p>
        </p:txBody>
      </p:sp>
    </p:spTree>
    <p:extLst>
      <p:ext uri="{BB962C8B-B14F-4D97-AF65-F5344CB8AC3E}">
        <p14:creationId xmlns:p14="http://schemas.microsoft.com/office/powerpoint/2010/main" val="162653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0B42-5D76-41C4-80B6-EF7EB2CCEA9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B069603-E30F-43D5-B1AF-CC53AD92E508}"/>
              </a:ext>
            </a:extLst>
          </p:cNvPr>
          <p:cNvSpPr>
            <a:spLocks noGrp="1"/>
          </p:cNvSpPr>
          <p:nvPr>
            <p:ph idx="1"/>
          </p:nvPr>
        </p:nvSpPr>
        <p:spPr>
          <a:xfrm>
            <a:off x="838200" y="2254685"/>
            <a:ext cx="10515600" cy="3922278"/>
          </a:xfrm>
        </p:spPr>
        <p:txBody>
          <a:bodyPr/>
          <a:lstStyle/>
          <a:p>
            <a:r>
              <a:rPr lang="en-US" dirty="0"/>
              <a:t>Offer forgiveness. </a:t>
            </a:r>
          </a:p>
          <a:p>
            <a:pPr lvl="1"/>
            <a:r>
              <a:rPr lang="en-US" dirty="0"/>
              <a:t>Since you have been forgiven by the blood of Christ, identify someone in your life who has wronged you.</a:t>
            </a:r>
          </a:p>
          <a:p>
            <a:pPr lvl="1"/>
            <a:r>
              <a:rPr lang="en-US" dirty="0"/>
              <a:t>Reach out to them with a word of forgiveness.</a:t>
            </a:r>
          </a:p>
          <a:p>
            <a:endParaRPr lang="en-US" dirty="0"/>
          </a:p>
        </p:txBody>
      </p:sp>
    </p:spTree>
    <p:extLst>
      <p:ext uri="{BB962C8B-B14F-4D97-AF65-F5344CB8AC3E}">
        <p14:creationId xmlns:p14="http://schemas.microsoft.com/office/powerpoint/2010/main" val="3246851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0B42-5D76-41C4-80B6-EF7EB2CCEA98}"/>
              </a:ext>
            </a:extLst>
          </p:cNvPr>
          <p:cNvSpPr>
            <a:spLocks noGrp="1"/>
          </p:cNvSpPr>
          <p:nvPr>
            <p:ph type="title"/>
          </p:nvPr>
        </p:nvSpPr>
        <p:spPr/>
        <p:txBody>
          <a:bodyPr/>
          <a:lstStyle/>
          <a:p>
            <a:r>
              <a:rPr lang="en-US"/>
              <a:t>Appplication</a:t>
            </a:r>
          </a:p>
        </p:txBody>
      </p:sp>
      <p:sp>
        <p:nvSpPr>
          <p:cNvPr id="3" name="Content Placeholder 2">
            <a:extLst>
              <a:ext uri="{FF2B5EF4-FFF2-40B4-BE49-F238E27FC236}">
                <a16:creationId xmlns:a16="http://schemas.microsoft.com/office/drawing/2014/main" id="{2B069603-E30F-43D5-B1AF-CC53AD92E508}"/>
              </a:ext>
            </a:extLst>
          </p:cNvPr>
          <p:cNvSpPr>
            <a:spLocks noGrp="1"/>
          </p:cNvSpPr>
          <p:nvPr>
            <p:ph idx="1"/>
          </p:nvPr>
        </p:nvSpPr>
        <p:spPr>
          <a:xfrm>
            <a:off x="838200" y="2029215"/>
            <a:ext cx="10515600" cy="4147747"/>
          </a:xfrm>
        </p:spPr>
        <p:txBody>
          <a:bodyPr/>
          <a:lstStyle/>
          <a:p>
            <a:r>
              <a:rPr lang="en-US" dirty="0"/>
              <a:t>Share the message. </a:t>
            </a:r>
          </a:p>
          <a:p>
            <a:pPr lvl="1"/>
            <a:r>
              <a:rPr lang="en-US" dirty="0"/>
              <a:t>The forgiveness and salvation Jesus provided through His death is available to all. </a:t>
            </a:r>
          </a:p>
          <a:p>
            <a:pPr lvl="1"/>
            <a:r>
              <a:rPr lang="en-US" dirty="0"/>
              <a:t>Share this truth with a friend who does not know Jesus. </a:t>
            </a:r>
          </a:p>
        </p:txBody>
      </p:sp>
    </p:spTree>
    <p:extLst>
      <p:ext uri="{BB962C8B-B14F-4D97-AF65-F5344CB8AC3E}">
        <p14:creationId xmlns:p14="http://schemas.microsoft.com/office/powerpoint/2010/main" val="282378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47B2B-99D9-41EA-95A1-4AD4AE7514D4}"/>
              </a:ext>
            </a:extLst>
          </p:cNvPr>
          <p:cNvSpPr>
            <a:spLocks noGrp="1"/>
          </p:cNvSpPr>
          <p:nvPr>
            <p:ph type="title"/>
          </p:nvPr>
        </p:nvSpPr>
        <p:spPr/>
        <p:txBody>
          <a:bodyPr/>
          <a:lstStyle/>
          <a:p>
            <a:r>
              <a:rPr lang="en-US" dirty="0"/>
              <a:t>Family Activities</a:t>
            </a:r>
          </a:p>
        </p:txBody>
      </p:sp>
      <p:grpSp>
        <p:nvGrpSpPr>
          <p:cNvPr id="9" name="Group 8">
            <a:extLst>
              <a:ext uri="{FF2B5EF4-FFF2-40B4-BE49-F238E27FC236}">
                <a16:creationId xmlns:a16="http://schemas.microsoft.com/office/drawing/2014/main" id="{66EDEA75-50D7-4B0F-8AAD-F266AF4B09E8}"/>
              </a:ext>
            </a:extLst>
          </p:cNvPr>
          <p:cNvGrpSpPr/>
          <p:nvPr/>
        </p:nvGrpSpPr>
        <p:grpSpPr>
          <a:xfrm rot="2651156">
            <a:off x="6921399" y="3596168"/>
            <a:ext cx="752204" cy="2511789"/>
            <a:chOff x="6511825" y="2742878"/>
            <a:chExt cx="752204" cy="2511789"/>
          </a:xfrm>
        </p:grpSpPr>
        <p:pic>
          <p:nvPicPr>
            <p:cNvPr id="8" name="Picture 7" descr="A picture containing logo&#10;&#10;Description automatically generated">
              <a:extLst>
                <a:ext uri="{FF2B5EF4-FFF2-40B4-BE49-F238E27FC236}">
                  <a16:creationId xmlns:a16="http://schemas.microsoft.com/office/drawing/2014/main" id="{9BBB1D11-070B-4207-8F69-39E43B1FAC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56689">
              <a:off x="6511825" y="2742878"/>
              <a:ext cx="752204" cy="75220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3702C96A-0D30-42B9-AD8F-C75449D912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522" y="3256766"/>
              <a:ext cx="656810" cy="1997901"/>
            </a:xfrm>
            <a:prstGeom prst="rect">
              <a:avLst/>
            </a:prstGeom>
          </p:spPr>
        </p:pic>
      </p:grpSp>
      <p:pic>
        <p:nvPicPr>
          <p:cNvPr id="11" name="Picture 10" descr="A picture containing text&#10;&#10;Description automatically generated">
            <a:extLst>
              <a:ext uri="{FF2B5EF4-FFF2-40B4-BE49-F238E27FC236}">
                <a16:creationId xmlns:a16="http://schemas.microsoft.com/office/drawing/2014/main" id="{7F7F57FF-8E1D-41FA-BFC4-100AA25E7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720" y="3056350"/>
            <a:ext cx="3343742" cy="3591426"/>
          </a:xfrm>
          <a:prstGeom prst="rect">
            <a:avLst/>
          </a:prstGeom>
        </p:spPr>
      </p:pic>
      <p:sp>
        <p:nvSpPr>
          <p:cNvPr id="12" name="Speech Bubble: Rectangle with Corners Rounded 11">
            <a:extLst>
              <a:ext uri="{FF2B5EF4-FFF2-40B4-BE49-F238E27FC236}">
                <a16:creationId xmlns:a16="http://schemas.microsoft.com/office/drawing/2014/main" id="{3C6A2A9F-352C-4A51-913C-D223EFDBAFCB}"/>
              </a:ext>
            </a:extLst>
          </p:cNvPr>
          <p:cNvSpPr/>
          <p:nvPr/>
        </p:nvSpPr>
        <p:spPr>
          <a:xfrm>
            <a:off x="3252589" y="1558338"/>
            <a:ext cx="7206643" cy="1890449"/>
          </a:xfrm>
          <a:prstGeom prst="wedgeRoundRectCallout">
            <a:avLst>
              <a:gd name="adj1" fmla="val -38961"/>
              <a:gd name="adj2" fmla="val 777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Don’t tell, but it was me what </a:t>
            </a:r>
            <a:r>
              <a:rPr lang="en-US" dirty="0" err="1">
                <a:latin typeface="Comic Sans MS" panose="030F0702030302020204" pitchFamily="66" charset="0"/>
              </a:rPr>
              <a:t>t’rew</a:t>
            </a:r>
            <a:r>
              <a:rPr lang="en-US" dirty="0">
                <a:latin typeface="Comic Sans MS" panose="030F0702030302020204" pitchFamily="66" charset="0"/>
              </a:rPr>
              <a:t> the message in the soda bottle over the embassy wall here in </a:t>
            </a:r>
            <a:r>
              <a:rPr lang="en-US" dirty="0" err="1">
                <a:latin typeface="Comic Sans MS" panose="030F0702030302020204" pitchFamily="66" charset="0"/>
              </a:rPr>
              <a:t>Rwangua</a:t>
            </a:r>
            <a:r>
              <a:rPr lang="en-US" dirty="0">
                <a:latin typeface="Comic Sans MS" panose="030F0702030302020204" pitchFamily="66" charset="0"/>
              </a:rPr>
              <a:t> </a:t>
            </a:r>
            <a:r>
              <a:rPr lang="en-US" dirty="0" err="1">
                <a:latin typeface="Comic Sans MS" panose="030F0702030302020204" pitchFamily="66" charset="0"/>
              </a:rPr>
              <a:t>Fagium</a:t>
            </a:r>
            <a:r>
              <a:rPr lang="en-US" dirty="0">
                <a:latin typeface="Comic Sans MS" panose="030F0702030302020204" pitchFamily="66" charset="0"/>
              </a:rPr>
              <a:t>.  It’s an important message from the underground church in our country.  Spiros the Spy says you can get help at </a:t>
            </a:r>
            <a:r>
              <a:rPr lang="en-US" dirty="0">
                <a:latin typeface="Comic Sans MS" panose="030F0702030302020204" pitchFamily="66" charset="0"/>
                <a:hlinkClick r:id="rId5"/>
              </a:rPr>
              <a:t>https://tinyurl.com/se54bmff</a:t>
            </a:r>
            <a:r>
              <a:rPr lang="en-US" dirty="0">
                <a:latin typeface="Comic Sans MS" panose="030F0702030302020204" pitchFamily="66" charset="0"/>
              </a:rPr>
              <a:t> .  There’s other good activities for the whole family there also</a:t>
            </a:r>
          </a:p>
        </p:txBody>
      </p:sp>
    </p:spTree>
    <p:extLst>
      <p:ext uri="{BB962C8B-B14F-4D97-AF65-F5344CB8AC3E}">
        <p14:creationId xmlns:p14="http://schemas.microsoft.com/office/powerpoint/2010/main" val="3267022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1129CC-42A4-4FD9-B37F-653EC5C439DB}"/>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0C44B201-E508-4A4C-AC83-44A7F12BEBDB}"/>
              </a:ext>
            </a:extLst>
          </p:cNvPr>
          <p:cNvGrpSpPr/>
          <p:nvPr/>
        </p:nvGrpSpPr>
        <p:grpSpPr>
          <a:xfrm>
            <a:off x="2849598" y="1690689"/>
            <a:ext cx="6492803" cy="4140096"/>
            <a:chOff x="2849598" y="1690689"/>
            <a:chExt cx="6492803" cy="4140096"/>
          </a:xfrm>
        </p:grpSpPr>
        <p:pic>
          <p:nvPicPr>
            <p:cNvPr id="6" name="Picture 5" descr="A picture containing text, building, window, colorful&#10;&#10;Description automatically generated">
              <a:extLst>
                <a:ext uri="{FF2B5EF4-FFF2-40B4-BE49-F238E27FC236}">
                  <a16:creationId xmlns:a16="http://schemas.microsoft.com/office/drawing/2014/main" id="{08D3D50C-C0C1-42A2-B6DE-18C23F392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00237"/>
              <a:ext cx="5715000" cy="3057525"/>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9654150A-25DA-4A4E-9D4E-00495F6F5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9"/>
              <a:ext cx="6492803" cy="4140096"/>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A10A16DD-CF20-4CCB-BE0E-5D7BE0682817}"/>
              </a:ext>
            </a:extLst>
          </p:cNvPr>
          <p:cNvSpPr txBox="1"/>
          <p:nvPr/>
        </p:nvSpPr>
        <p:spPr>
          <a:xfrm>
            <a:off x="4263241" y="5805631"/>
            <a:ext cx="393073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4177857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Death of Jesus</a:t>
            </a:r>
          </a:p>
        </p:txBody>
      </p:sp>
      <p:sp>
        <p:nvSpPr>
          <p:cNvPr id="3" name="Subtitle 2"/>
          <p:cNvSpPr>
            <a:spLocks noGrp="1"/>
          </p:cNvSpPr>
          <p:nvPr>
            <p:ph type="subTitle" idx="1"/>
          </p:nvPr>
        </p:nvSpPr>
        <p:spPr>
          <a:xfrm>
            <a:off x="1524000" y="4013860"/>
            <a:ext cx="9144000" cy="1243940"/>
          </a:xfrm>
        </p:spPr>
        <p:txBody>
          <a:bodyPr/>
          <a:lstStyle/>
          <a:p>
            <a:r>
              <a:rPr lang="en-US" dirty="0"/>
              <a:t>March 28</a:t>
            </a:r>
          </a:p>
        </p:txBody>
      </p:sp>
    </p:spTree>
    <p:extLst>
      <p:ext uri="{BB962C8B-B14F-4D97-AF65-F5344CB8AC3E}">
        <p14:creationId xmlns:p14="http://schemas.microsoft.com/office/powerpoint/2010/main" val="75001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7AF67B-8E3B-420F-8202-EC3888FB5974}"/>
              </a:ext>
            </a:extLst>
          </p:cNvPr>
          <p:cNvSpPr>
            <a:spLocks noGrp="1"/>
          </p:cNvSpPr>
          <p:nvPr>
            <p:ph type="title"/>
          </p:nvPr>
        </p:nvSpPr>
        <p:spPr/>
        <p:txBody>
          <a:bodyPr/>
          <a:lstStyle/>
          <a:p>
            <a:r>
              <a:rPr lang="en-US" dirty="0"/>
              <a:t>Remember that time?</a:t>
            </a:r>
          </a:p>
        </p:txBody>
      </p:sp>
      <p:sp>
        <p:nvSpPr>
          <p:cNvPr id="4" name="Content Placeholder 3">
            <a:extLst>
              <a:ext uri="{FF2B5EF4-FFF2-40B4-BE49-F238E27FC236}">
                <a16:creationId xmlns:a16="http://schemas.microsoft.com/office/drawing/2014/main" id="{A3140905-2CEA-452F-A854-23DD8FC59753}"/>
              </a:ext>
            </a:extLst>
          </p:cNvPr>
          <p:cNvSpPr>
            <a:spLocks noGrp="1"/>
          </p:cNvSpPr>
          <p:nvPr>
            <p:ph idx="1"/>
          </p:nvPr>
        </p:nvSpPr>
        <p:spPr/>
        <p:txBody>
          <a:bodyPr/>
          <a:lstStyle/>
          <a:p>
            <a:r>
              <a:rPr lang="en-US" dirty="0"/>
              <a:t>When have you been frustrated by your inability to fix something?</a:t>
            </a:r>
          </a:p>
          <a:p>
            <a:r>
              <a:rPr lang="en-US" dirty="0">
                <a:solidFill>
                  <a:srgbClr val="C00000"/>
                </a:solidFill>
              </a:rPr>
              <a:t>Some things we just cannot fix on our own.</a:t>
            </a:r>
          </a:p>
          <a:p>
            <a:pPr lvl="1"/>
            <a:r>
              <a:rPr lang="en-US" dirty="0">
                <a:solidFill>
                  <a:srgbClr val="C00000"/>
                </a:solidFill>
              </a:rPr>
              <a:t>A broken relationship with God is certainly one of those things.</a:t>
            </a:r>
          </a:p>
          <a:p>
            <a:pPr lvl="1"/>
            <a:r>
              <a:rPr lang="en-US" dirty="0">
                <a:solidFill>
                  <a:srgbClr val="C00000"/>
                </a:solidFill>
              </a:rPr>
              <a:t>Forgiveness is possible only because Jesus died for our sins.</a:t>
            </a:r>
          </a:p>
          <a:p>
            <a:endParaRPr lang="en-US" dirty="0"/>
          </a:p>
        </p:txBody>
      </p:sp>
      <p:grpSp>
        <p:nvGrpSpPr>
          <p:cNvPr id="11" name="Group 10">
            <a:extLst>
              <a:ext uri="{FF2B5EF4-FFF2-40B4-BE49-F238E27FC236}">
                <a16:creationId xmlns:a16="http://schemas.microsoft.com/office/drawing/2014/main" id="{D4FB6663-B7C8-4DF2-A7B6-2C78EBDE6BC2}"/>
              </a:ext>
            </a:extLst>
          </p:cNvPr>
          <p:cNvGrpSpPr/>
          <p:nvPr/>
        </p:nvGrpSpPr>
        <p:grpSpPr>
          <a:xfrm>
            <a:off x="1766180" y="2577271"/>
            <a:ext cx="8974725" cy="3698313"/>
            <a:chOff x="1546670" y="2517793"/>
            <a:chExt cx="8974725" cy="3698313"/>
          </a:xfrm>
        </p:grpSpPr>
        <p:pic>
          <p:nvPicPr>
            <p:cNvPr id="6" name="Picture 5" descr="A picture containing tool, red, orange, power saw&#10;&#10;Description automatically generated">
              <a:extLst>
                <a:ext uri="{FF2B5EF4-FFF2-40B4-BE49-F238E27FC236}">
                  <a16:creationId xmlns:a16="http://schemas.microsoft.com/office/drawing/2014/main" id="{98984C0F-CAEA-473A-AE68-B1637B646D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670" y="3429000"/>
              <a:ext cx="2749527" cy="2062145"/>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icon&#10;&#10;Description automatically generated">
              <a:extLst>
                <a:ext uri="{FF2B5EF4-FFF2-40B4-BE49-F238E27FC236}">
                  <a16:creationId xmlns:a16="http://schemas.microsoft.com/office/drawing/2014/main" id="{60F06164-C2C0-44E8-B722-E72107BCE0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9688" y="2932514"/>
              <a:ext cx="1881707" cy="2062145"/>
            </a:xfrm>
            <a:prstGeom prst="rect">
              <a:avLst/>
            </a:prstGeom>
            <a:ln>
              <a:noFill/>
            </a:ln>
            <a:effectLst>
              <a:outerShdw blurRad="292100" dist="139700" dir="2700000" algn="tl" rotWithShape="0">
                <a:srgbClr val="333333">
                  <a:alpha val="65000"/>
                </a:srgbClr>
              </a:outerShdw>
            </a:effectLst>
          </p:spPr>
        </p:pic>
        <p:pic>
          <p:nvPicPr>
            <p:cNvPr id="1026" name="Picture 2" descr="credit card icon money free photo">
              <a:extLst>
                <a:ext uri="{FF2B5EF4-FFF2-40B4-BE49-F238E27FC236}">
                  <a16:creationId xmlns:a16="http://schemas.microsoft.com/office/drawing/2014/main" id="{0BD059FD-5812-4C43-93A9-AB7103EFD5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694" y="2909454"/>
              <a:ext cx="2446992" cy="24878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2E6913CF-2427-47BD-BC34-116A50F923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67506">
              <a:off x="4557327" y="3483978"/>
              <a:ext cx="3698313" cy="176594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136679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533A-82F5-4B45-92B1-5F1CF11B784D}"/>
              </a:ext>
            </a:extLst>
          </p:cNvPr>
          <p:cNvSpPr>
            <a:spLocks noGrp="1"/>
          </p:cNvSpPr>
          <p:nvPr>
            <p:ph type="title"/>
          </p:nvPr>
        </p:nvSpPr>
        <p:spPr/>
        <p:txBody>
          <a:bodyPr/>
          <a:lstStyle/>
          <a:p>
            <a:pPr algn="l"/>
            <a:r>
              <a:rPr lang="en-US" dirty="0"/>
              <a:t>Listen for Pilate’s claim.</a:t>
            </a:r>
          </a:p>
        </p:txBody>
      </p:sp>
      <p:sp>
        <p:nvSpPr>
          <p:cNvPr id="3" name="Content Placeholder 2">
            <a:extLst>
              <a:ext uri="{FF2B5EF4-FFF2-40B4-BE49-F238E27FC236}">
                <a16:creationId xmlns:a16="http://schemas.microsoft.com/office/drawing/2014/main" id="{3714E04E-23A4-422B-90C0-6FA707142CB9}"/>
              </a:ext>
            </a:extLst>
          </p:cNvPr>
          <p:cNvSpPr>
            <a:spLocks noGrp="1"/>
          </p:cNvSpPr>
          <p:nvPr>
            <p:ph idx="1"/>
          </p:nvPr>
        </p:nvSpPr>
        <p:spPr>
          <a:xfrm>
            <a:off x="1753122" y="1888255"/>
            <a:ext cx="8685756" cy="4351338"/>
          </a:xfrm>
        </p:spPr>
        <p:txBody>
          <a:bodyPr/>
          <a:lstStyle/>
          <a:p>
            <a:pPr marL="0" indent="0" algn="ctr">
              <a:buNone/>
            </a:pPr>
            <a:r>
              <a:rPr lang="en-US" dirty="0"/>
              <a:t>John 19:8-11 (NIV)  When Pilate heard this, he was even more afraid, 9  and he went back inside the palace. "Where do you come from?" he asked Jesus, but Jesus gave him no answer. 10  "Do you refuse to speak to me?" Pilate said. </a:t>
            </a:r>
          </a:p>
        </p:txBody>
      </p:sp>
    </p:spTree>
    <p:extLst>
      <p:ext uri="{BB962C8B-B14F-4D97-AF65-F5344CB8AC3E}">
        <p14:creationId xmlns:p14="http://schemas.microsoft.com/office/powerpoint/2010/main" val="15901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9533A-82F5-4B45-92B1-5F1CF11B784D}"/>
              </a:ext>
            </a:extLst>
          </p:cNvPr>
          <p:cNvSpPr>
            <a:spLocks noGrp="1"/>
          </p:cNvSpPr>
          <p:nvPr>
            <p:ph type="title"/>
          </p:nvPr>
        </p:nvSpPr>
        <p:spPr/>
        <p:txBody>
          <a:bodyPr/>
          <a:lstStyle/>
          <a:p>
            <a:pPr algn="l"/>
            <a:r>
              <a:rPr lang="en-US" dirty="0"/>
              <a:t>Listen for Pilate’s claim.</a:t>
            </a:r>
          </a:p>
        </p:txBody>
      </p:sp>
      <p:sp>
        <p:nvSpPr>
          <p:cNvPr id="3" name="Content Placeholder 2">
            <a:extLst>
              <a:ext uri="{FF2B5EF4-FFF2-40B4-BE49-F238E27FC236}">
                <a16:creationId xmlns:a16="http://schemas.microsoft.com/office/drawing/2014/main" id="{3714E04E-23A4-422B-90C0-6FA707142CB9}"/>
              </a:ext>
            </a:extLst>
          </p:cNvPr>
          <p:cNvSpPr>
            <a:spLocks noGrp="1"/>
          </p:cNvSpPr>
          <p:nvPr>
            <p:ph idx="1"/>
          </p:nvPr>
        </p:nvSpPr>
        <p:spPr>
          <a:xfrm>
            <a:off x="1753122" y="1888255"/>
            <a:ext cx="8685756" cy="4351338"/>
          </a:xfrm>
        </p:spPr>
        <p:txBody>
          <a:bodyPr/>
          <a:lstStyle/>
          <a:p>
            <a:pPr marL="0" indent="0" algn="ctr">
              <a:buNone/>
            </a:pPr>
            <a:r>
              <a:rPr lang="en-US" dirty="0"/>
              <a:t>"Don't you realize I have power either to free you or to crucify you?" 11  Jesus answered, "You would have no power over me if it were not given to you from above. Therefore the one who handed me over to you is guilty of a greater sin."</a:t>
            </a:r>
          </a:p>
        </p:txBody>
      </p:sp>
      <p:pic>
        <p:nvPicPr>
          <p:cNvPr id="5" name="Picture 4">
            <a:extLst>
              <a:ext uri="{FF2B5EF4-FFF2-40B4-BE49-F238E27FC236}">
                <a16:creationId xmlns:a16="http://schemas.microsoft.com/office/drawing/2014/main" id="{E191A81C-EED2-4787-9F2C-6F1D780671AD}"/>
              </a:ext>
            </a:extLst>
          </p:cNvPr>
          <p:cNvPicPr>
            <a:picLocks noChangeAspect="1"/>
          </p:cNvPicPr>
          <p:nvPr/>
        </p:nvPicPr>
        <p:blipFill>
          <a:blip r:embed="rId2"/>
          <a:stretch>
            <a:fillRect/>
          </a:stretch>
        </p:blipFill>
        <p:spPr>
          <a:xfrm>
            <a:off x="5062666" y="5395278"/>
            <a:ext cx="2066667"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3709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762E-961E-4D65-BBD7-9F5930769973}"/>
              </a:ext>
            </a:extLst>
          </p:cNvPr>
          <p:cNvSpPr>
            <a:spLocks noGrp="1"/>
          </p:cNvSpPr>
          <p:nvPr>
            <p:ph type="title"/>
          </p:nvPr>
        </p:nvSpPr>
        <p:spPr/>
        <p:txBody>
          <a:bodyPr/>
          <a:lstStyle/>
          <a:p>
            <a:r>
              <a:rPr lang="en-US" dirty="0"/>
              <a:t>God’s Control of History</a:t>
            </a:r>
          </a:p>
        </p:txBody>
      </p:sp>
      <p:sp>
        <p:nvSpPr>
          <p:cNvPr id="3" name="Content Placeholder 2">
            <a:extLst>
              <a:ext uri="{FF2B5EF4-FFF2-40B4-BE49-F238E27FC236}">
                <a16:creationId xmlns:a16="http://schemas.microsoft.com/office/drawing/2014/main" id="{94AE77B8-3BEF-4C6A-990F-756F68C43F66}"/>
              </a:ext>
            </a:extLst>
          </p:cNvPr>
          <p:cNvSpPr>
            <a:spLocks noGrp="1"/>
          </p:cNvSpPr>
          <p:nvPr>
            <p:ph idx="1"/>
          </p:nvPr>
        </p:nvSpPr>
        <p:spPr/>
        <p:txBody>
          <a:bodyPr/>
          <a:lstStyle/>
          <a:p>
            <a:r>
              <a:rPr lang="en-US" dirty="0"/>
              <a:t>What do you think Pilate was afraid of?</a:t>
            </a:r>
          </a:p>
          <a:p>
            <a:r>
              <a:rPr lang="en-US" dirty="0"/>
              <a:t>Why would Pilate want to question Jesus again? </a:t>
            </a:r>
          </a:p>
          <a:p>
            <a:r>
              <a:rPr lang="en-US" dirty="0"/>
              <a:t>Even though Pilate’s assessment of his own authority was true, how was his thinking flawed, especially in that moment? </a:t>
            </a:r>
          </a:p>
          <a:p>
            <a:endParaRPr lang="en-US" dirty="0"/>
          </a:p>
          <a:p>
            <a:endParaRPr lang="en-US" dirty="0"/>
          </a:p>
        </p:txBody>
      </p:sp>
    </p:spTree>
    <p:extLst>
      <p:ext uri="{BB962C8B-B14F-4D97-AF65-F5344CB8AC3E}">
        <p14:creationId xmlns:p14="http://schemas.microsoft.com/office/powerpoint/2010/main" val="66813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200A-280C-4E14-A6DA-26CA51FC39E3}"/>
              </a:ext>
            </a:extLst>
          </p:cNvPr>
          <p:cNvSpPr>
            <a:spLocks noGrp="1"/>
          </p:cNvSpPr>
          <p:nvPr>
            <p:ph type="title"/>
          </p:nvPr>
        </p:nvSpPr>
        <p:spPr/>
        <p:txBody>
          <a:bodyPr/>
          <a:lstStyle/>
          <a:p>
            <a:r>
              <a:rPr lang="en-US" dirty="0"/>
              <a:t>God’s Control of History</a:t>
            </a:r>
          </a:p>
        </p:txBody>
      </p:sp>
      <p:sp>
        <p:nvSpPr>
          <p:cNvPr id="3" name="Content Placeholder 2">
            <a:extLst>
              <a:ext uri="{FF2B5EF4-FFF2-40B4-BE49-F238E27FC236}">
                <a16:creationId xmlns:a16="http://schemas.microsoft.com/office/drawing/2014/main" id="{7DA72C3B-7AAD-40DD-9E9D-448C06AB763F}"/>
              </a:ext>
            </a:extLst>
          </p:cNvPr>
          <p:cNvSpPr>
            <a:spLocks noGrp="1"/>
          </p:cNvSpPr>
          <p:nvPr>
            <p:ph idx="1"/>
          </p:nvPr>
        </p:nvSpPr>
        <p:spPr/>
        <p:txBody>
          <a:bodyPr/>
          <a:lstStyle/>
          <a:p>
            <a:r>
              <a:rPr lang="en-US" dirty="0"/>
              <a:t>What lessons might Jesus have been teaching in His response to Pilate recorded in verse 11?</a:t>
            </a:r>
          </a:p>
          <a:p>
            <a:r>
              <a:rPr lang="en-US" dirty="0"/>
              <a:t>How does God’s authority differ from the authority exercised by institutions in your life?</a:t>
            </a:r>
          </a:p>
          <a:p>
            <a:r>
              <a:rPr lang="en-US" dirty="0"/>
              <a:t>How does it make you feel to know the events around the passion of Jesus were part of God’s plan?</a:t>
            </a:r>
          </a:p>
        </p:txBody>
      </p:sp>
    </p:spTree>
    <p:extLst>
      <p:ext uri="{BB962C8B-B14F-4D97-AF65-F5344CB8AC3E}">
        <p14:creationId xmlns:p14="http://schemas.microsoft.com/office/powerpoint/2010/main" val="413887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A574-1780-4A6B-9017-79A2255015D3}"/>
              </a:ext>
            </a:extLst>
          </p:cNvPr>
          <p:cNvSpPr>
            <a:spLocks noGrp="1"/>
          </p:cNvSpPr>
          <p:nvPr>
            <p:ph type="title"/>
          </p:nvPr>
        </p:nvSpPr>
        <p:spPr/>
        <p:txBody>
          <a:bodyPr/>
          <a:lstStyle/>
          <a:p>
            <a:pPr algn="l"/>
            <a:r>
              <a:rPr lang="en-US" dirty="0"/>
              <a:t>Listen for how Pilate is manipulated.</a:t>
            </a:r>
          </a:p>
        </p:txBody>
      </p:sp>
      <p:sp>
        <p:nvSpPr>
          <p:cNvPr id="3" name="Content Placeholder 2">
            <a:extLst>
              <a:ext uri="{FF2B5EF4-FFF2-40B4-BE49-F238E27FC236}">
                <a16:creationId xmlns:a16="http://schemas.microsoft.com/office/drawing/2014/main" id="{C9FF28FE-69B1-4D5D-BB78-0F9FFD804651}"/>
              </a:ext>
            </a:extLst>
          </p:cNvPr>
          <p:cNvSpPr>
            <a:spLocks noGrp="1"/>
          </p:cNvSpPr>
          <p:nvPr>
            <p:ph idx="1"/>
          </p:nvPr>
        </p:nvSpPr>
        <p:spPr/>
        <p:txBody>
          <a:bodyPr/>
          <a:lstStyle/>
          <a:p>
            <a:pPr marL="0" indent="0" algn="ctr">
              <a:buNone/>
            </a:pPr>
            <a:r>
              <a:rPr lang="en-US" dirty="0"/>
              <a:t>John 19:14-18 (NIV)  It was the day of Preparation of Passover Week, about the sixth hour. "Here is your king," Pilate said to the Jews. 15  But they shouted, "Take him away! Take him away! Crucify him!" "Shall I crucify your king?" Pilate asked. "We have no king but Caesar," the chief priests answered. 16  Finally Pilate handed him </a:t>
            </a:r>
          </a:p>
        </p:txBody>
      </p:sp>
    </p:spTree>
    <p:extLst>
      <p:ext uri="{BB962C8B-B14F-4D97-AF65-F5344CB8AC3E}">
        <p14:creationId xmlns:p14="http://schemas.microsoft.com/office/powerpoint/2010/main" val="181004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A574-1780-4A6B-9017-79A2255015D3}"/>
              </a:ext>
            </a:extLst>
          </p:cNvPr>
          <p:cNvSpPr>
            <a:spLocks noGrp="1"/>
          </p:cNvSpPr>
          <p:nvPr>
            <p:ph type="title"/>
          </p:nvPr>
        </p:nvSpPr>
        <p:spPr/>
        <p:txBody>
          <a:bodyPr/>
          <a:lstStyle/>
          <a:p>
            <a:pPr algn="l"/>
            <a:r>
              <a:rPr lang="en-US" dirty="0"/>
              <a:t>Listen for how Pilate is manipulated.</a:t>
            </a:r>
          </a:p>
        </p:txBody>
      </p:sp>
      <p:sp>
        <p:nvSpPr>
          <p:cNvPr id="3" name="Content Placeholder 2">
            <a:extLst>
              <a:ext uri="{FF2B5EF4-FFF2-40B4-BE49-F238E27FC236}">
                <a16:creationId xmlns:a16="http://schemas.microsoft.com/office/drawing/2014/main" id="{C9FF28FE-69B1-4D5D-BB78-0F9FFD804651}"/>
              </a:ext>
            </a:extLst>
          </p:cNvPr>
          <p:cNvSpPr>
            <a:spLocks noGrp="1"/>
          </p:cNvSpPr>
          <p:nvPr>
            <p:ph idx="1"/>
          </p:nvPr>
        </p:nvSpPr>
        <p:spPr/>
        <p:txBody>
          <a:bodyPr/>
          <a:lstStyle/>
          <a:p>
            <a:pPr marL="0" indent="0" algn="ctr">
              <a:buNone/>
            </a:pPr>
            <a:r>
              <a:rPr lang="en-US" dirty="0"/>
              <a:t>over to them to be crucified. So the soldiers took charge of Jesus. 17  Carrying his own cross, he went out to the place of the Skull (which in Aramaic is called Golgotha). 18  Here they crucified him, and with him two others--one on each side and Jesus in the middle.</a:t>
            </a:r>
          </a:p>
        </p:txBody>
      </p:sp>
      <p:pic>
        <p:nvPicPr>
          <p:cNvPr id="4" name="Picture 3">
            <a:extLst>
              <a:ext uri="{FF2B5EF4-FFF2-40B4-BE49-F238E27FC236}">
                <a16:creationId xmlns:a16="http://schemas.microsoft.com/office/drawing/2014/main" id="{57D7FBE6-8F8F-4ED6-911F-5C0AF6CA87B8}"/>
              </a:ext>
            </a:extLst>
          </p:cNvPr>
          <p:cNvPicPr>
            <a:picLocks noChangeAspect="1"/>
          </p:cNvPicPr>
          <p:nvPr/>
        </p:nvPicPr>
        <p:blipFill>
          <a:blip r:embed="rId2"/>
          <a:stretch>
            <a:fillRect/>
          </a:stretch>
        </p:blipFill>
        <p:spPr>
          <a:xfrm>
            <a:off x="5062666" y="5357700"/>
            <a:ext cx="2066667" cy="2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9806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139</TotalTime>
  <Words>914</Words>
  <Application>Microsoft Office PowerPoint</Application>
  <PresentationFormat>Widescreen</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The Death of Jesus</vt:lpstr>
      <vt:lpstr>Video Introduction</vt:lpstr>
      <vt:lpstr>Remember that time?</vt:lpstr>
      <vt:lpstr>Listen for Pilate’s claim.</vt:lpstr>
      <vt:lpstr>Listen for Pilate’s claim.</vt:lpstr>
      <vt:lpstr>God’s Control of History</vt:lpstr>
      <vt:lpstr>God’s Control of History</vt:lpstr>
      <vt:lpstr>Listen for how Pilate is manipulated.</vt:lpstr>
      <vt:lpstr>Listen for how Pilate is manipulated.</vt:lpstr>
      <vt:lpstr>Jesus Suffered in Our Place</vt:lpstr>
      <vt:lpstr>Jesus Suffered in Our Place</vt:lpstr>
      <vt:lpstr>Listen for Jesus final words.</vt:lpstr>
      <vt:lpstr>Listen for Jesus final words.</vt:lpstr>
      <vt:lpstr>Jesus Died for Our Salvation</vt:lpstr>
      <vt:lpstr>Jesus Died for Our Salvation</vt:lpstr>
      <vt:lpstr>Application</vt:lpstr>
      <vt:lpstr>Application</vt:lpstr>
      <vt:lpstr>Appplication</vt:lpstr>
      <vt:lpstr>Family Activities</vt:lpstr>
      <vt:lpstr>The Death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Death of Jesus</dc:title>
  <dc:creator>Stephen Armstrong</dc:creator>
  <cp:lastModifiedBy>Stephen Armstrong</cp:lastModifiedBy>
  <cp:revision>8</cp:revision>
  <dcterms:created xsi:type="dcterms:W3CDTF">2021-03-12T13:42:03Z</dcterms:created>
  <dcterms:modified xsi:type="dcterms:W3CDTF">2021-03-12T16:01:49Z</dcterms:modified>
</cp:coreProperties>
</file>