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2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 userDrawn="1"/>
        </p:nvSpPr>
        <p:spPr>
          <a:xfrm>
            <a:off x="656216" y="249382"/>
            <a:ext cx="11015831" cy="6377329"/>
          </a:xfrm>
          <a:prstGeom prst="foldedCorne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64000">
                <a:schemeClr val="accent1">
                  <a:lumMod val="45000"/>
                  <a:lumOff val="55000"/>
                  <a:alpha val="87000"/>
                </a:schemeClr>
              </a:gs>
              <a:gs pos="83000">
                <a:schemeClr val="accent1">
                  <a:lumMod val="45000"/>
                  <a:lumOff val="55000"/>
                  <a:alpha val="87000"/>
                </a:schemeClr>
              </a:gs>
              <a:gs pos="100000">
                <a:schemeClr val="accent1">
                  <a:lumMod val="30000"/>
                  <a:lumOff val="70000"/>
                  <a:alpha val="87000"/>
                </a:schemeClr>
              </a:gs>
            </a:gsLst>
            <a:lin ang="3600000" scaled="0"/>
          </a:gradFill>
          <a:ln>
            <a:noFill/>
          </a:ln>
          <a:effectLst>
            <a:outerShdw blurRad="1651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3EC0C-D973-4240-BF21-13D918BC7DA9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hyperlink" Target="https://tinyurl.com/2p9pjcu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atch.liberty.edu/media/t/1_i3ze0gop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Three Reasons </a:t>
            </a:r>
            <a:br>
              <a:rPr lang="en-US" dirty="0"/>
            </a:br>
            <a:r>
              <a:rPr lang="en-US" dirty="0"/>
              <a:t>for Giving Thanks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37610"/>
            <a:ext cx="9144000" cy="1220190"/>
          </a:xfrm>
        </p:spPr>
        <p:txBody>
          <a:bodyPr/>
          <a:lstStyle/>
          <a:p>
            <a:r>
              <a:rPr lang="en-US" dirty="0"/>
              <a:t>November 27</a:t>
            </a:r>
          </a:p>
        </p:txBody>
      </p:sp>
    </p:spTree>
    <p:extLst>
      <p:ext uri="{BB962C8B-B14F-4D97-AF65-F5344CB8AC3E}">
        <p14:creationId xmlns:p14="http://schemas.microsoft.com/office/powerpoint/2010/main" val="275284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F88DA-4677-4C8F-7E25-743749829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Leads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DC5DF-3FD8-89C6-09ED-9E91F3090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what spiritual situations can these verses speak? </a:t>
            </a:r>
          </a:p>
          <a:p>
            <a:r>
              <a:rPr lang="en-US" dirty="0"/>
              <a:t>They cried out in their time of trouble. What was the Lord’s response?</a:t>
            </a:r>
          </a:p>
        </p:txBody>
      </p:sp>
    </p:spTree>
    <p:extLst>
      <p:ext uri="{BB962C8B-B14F-4D97-AF65-F5344CB8AC3E}">
        <p14:creationId xmlns:p14="http://schemas.microsoft.com/office/powerpoint/2010/main" val="130563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5576D-7D73-311F-7685-2968A7977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Leads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844ED-2AC2-1124-78D5-EAB4D352D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Consider the difference between whining  (grumbling) and crying out to the Lord  (lamenting) during trouble?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E14BDE6-8E30-3336-948B-66927DD59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479713"/>
              </p:ext>
            </p:extLst>
          </p:nvPr>
        </p:nvGraphicFramePr>
        <p:xfrm>
          <a:off x="988992" y="3068003"/>
          <a:ext cx="10214016" cy="3169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07008">
                  <a:extLst>
                    <a:ext uri="{9D8B030D-6E8A-4147-A177-3AD203B41FA5}">
                      <a16:colId xmlns:a16="http://schemas.microsoft.com/office/drawing/2014/main" val="1666569254"/>
                    </a:ext>
                  </a:extLst>
                </a:gridCol>
                <a:gridCol w="5107008">
                  <a:extLst>
                    <a:ext uri="{9D8B030D-6E8A-4147-A177-3AD203B41FA5}">
                      <a16:colId xmlns:a16="http://schemas.microsoft.com/office/drawing/2014/main" val="2094101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Whining or Grumbling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Crying Out or Lamenting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484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Attitude of entitlement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Selfish motives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“I want what I want when I want it … now”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Springs from a bad attitude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Ungratefulness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Admitting you don’t deserve anything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An attitude of humility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“Wrestling” with God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Giving God the opportunity to teach you from the situation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251348"/>
                  </a:ext>
                </a:extLst>
              </a:tr>
            </a:tbl>
          </a:graphicData>
        </a:graphic>
      </p:graphicFrame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B186B44E-6091-D875-27F8-E295D454A28B}"/>
              </a:ext>
            </a:extLst>
          </p:cNvPr>
          <p:cNvSpPr/>
          <p:nvPr/>
        </p:nvSpPr>
        <p:spPr>
          <a:xfrm rot="21339409">
            <a:off x="2460478" y="2018183"/>
            <a:ext cx="6819259" cy="3269109"/>
          </a:xfrm>
          <a:prstGeom prst="horizontalScroll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88900" dist="139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Remember … thank God for His leading.  He gives direction when you </a:t>
            </a:r>
            <a:r>
              <a:rPr lang="en-US" sz="3600" b="1" dirty="0"/>
              <a:t>cry out </a:t>
            </a:r>
            <a:r>
              <a:rPr lang="en-US" sz="3600" dirty="0"/>
              <a:t>to Him</a:t>
            </a:r>
          </a:p>
        </p:txBody>
      </p:sp>
    </p:spTree>
    <p:extLst>
      <p:ext uri="{BB962C8B-B14F-4D97-AF65-F5344CB8AC3E}">
        <p14:creationId xmlns:p14="http://schemas.microsoft.com/office/powerpoint/2010/main" val="208503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56162-B7C7-2D0F-AF09-EB7DDD96B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good things God gives.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0C2ED-FDC1-26F4-7448-69CC63461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130" y="1918223"/>
            <a:ext cx="8089739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Psalm 107:8-9 (NIV)   Let them give thanks to the LORD for his unfailing love and his wonderful deeds for men, 9  for he satisfies the thirsty and fills the hungry with good things.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18E581-FED5-B1D7-08C9-CA4355F98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807" y="5105419"/>
            <a:ext cx="1857143" cy="304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176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FA0AC-C6D4-0584-1C7C-1F729130B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Gives Everything Good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CAEE6-93B4-7420-842D-21F62CC92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758" y="2300187"/>
            <a:ext cx="9212484" cy="4351338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Once again, the psalmist appeals for us to give thanks.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For God’s love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For God’s working in our lives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314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C9316-F8E9-ABFF-46A7-CDE58B99F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Gives Everything Good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57E95-2408-0567-FD82-A823535E9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the Lord do for us that we cannot do for ourselves? </a:t>
            </a:r>
          </a:p>
          <a:p>
            <a:r>
              <a:rPr lang="en-US" dirty="0"/>
              <a:t>What are the good things for which we are “hungry” and “thirsty” at the deepest level?</a:t>
            </a:r>
          </a:p>
        </p:txBody>
      </p:sp>
    </p:spTree>
    <p:extLst>
      <p:ext uri="{BB962C8B-B14F-4D97-AF65-F5344CB8AC3E}">
        <p14:creationId xmlns:p14="http://schemas.microsoft.com/office/powerpoint/2010/main" val="12561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817AE-D27A-E13B-ABB5-C4A73E374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Gives Everything Good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2DA67-FF3B-BB78-4920-8B33D7451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our attitudes and actions help others recognize God as the giver of all good things? </a:t>
            </a:r>
          </a:p>
          <a:p>
            <a:r>
              <a:rPr lang="en-US" dirty="0"/>
              <a:t>What are some situations where knowing that “God is always at work for your good” is something you really need to hear and be convinced of?</a:t>
            </a:r>
          </a:p>
        </p:txBody>
      </p:sp>
    </p:spTree>
    <p:extLst>
      <p:ext uri="{BB962C8B-B14F-4D97-AF65-F5344CB8AC3E}">
        <p14:creationId xmlns:p14="http://schemas.microsoft.com/office/powerpoint/2010/main" val="79652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4CDB0-A808-1D93-533B-54E51B898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51E1F-1AA8-2870-D08E-BB342723A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615"/>
            <a:ext cx="10515600" cy="3989348"/>
          </a:xfrm>
        </p:spPr>
        <p:txBody>
          <a:bodyPr/>
          <a:lstStyle/>
          <a:p>
            <a:r>
              <a:rPr lang="en-US" dirty="0"/>
              <a:t>Recall. </a:t>
            </a:r>
          </a:p>
          <a:p>
            <a:pPr lvl="1"/>
            <a:r>
              <a:rPr lang="en-US" dirty="0"/>
              <a:t>Think of crises in your life in which God was working all things for good, even if you did not realize it in those moments. </a:t>
            </a:r>
          </a:p>
          <a:p>
            <a:pPr lvl="1"/>
            <a:r>
              <a:rPr lang="en-US" dirty="0"/>
              <a:t>Pray and thank God for His good work in your life.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006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4CDB0-A808-1D93-533B-54E51B898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51E1F-1AA8-2870-D08E-BB342723A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615"/>
            <a:ext cx="10515600" cy="3989348"/>
          </a:xfrm>
        </p:spPr>
        <p:txBody>
          <a:bodyPr/>
          <a:lstStyle/>
          <a:p>
            <a:r>
              <a:rPr lang="en-US" dirty="0"/>
              <a:t>Write. </a:t>
            </a:r>
          </a:p>
          <a:p>
            <a:pPr lvl="1"/>
            <a:r>
              <a:rPr lang="en-US" dirty="0"/>
              <a:t>Who did God use to help you through one of those crisis moments? </a:t>
            </a:r>
          </a:p>
          <a:p>
            <a:pPr lvl="1"/>
            <a:r>
              <a:rPr lang="en-US" dirty="0"/>
              <a:t>This week, drop that person a note; let him or her know how thankful you are.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762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4CDB0-A808-1D93-533B-54E51B898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51E1F-1AA8-2870-D08E-BB342723A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Respond. </a:t>
            </a:r>
          </a:p>
          <a:p>
            <a:pPr lvl="1"/>
            <a:r>
              <a:rPr lang="en-US" dirty="0"/>
              <a:t>God often uses people as a conduit of His goodness. </a:t>
            </a:r>
          </a:p>
          <a:p>
            <a:pPr lvl="1"/>
            <a:r>
              <a:rPr lang="en-US" dirty="0"/>
              <a:t>Who do you know who are sick, grieving, hungry, or hurting? </a:t>
            </a:r>
          </a:p>
          <a:p>
            <a:pPr lvl="1"/>
            <a:r>
              <a:rPr lang="en-US" dirty="0"/>
              <a:t>Reach out and offer tangible support or assistance this week to at least one person who is going through a crisis. </a:t>
            </a:r>
          </a:p>
          <a:p>
            <a:pPr lvl="1"/>
            <a:r>
              <a:rPr lang="en-US" dirty="0"/>
              <a:t>Both of you will be thankful for what you did.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54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FFEC40-106F-0F6F-B0BA-46B38338C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863" y="4407548"/>
            <a:ext cx="4918276" cy="1325563"/>
          </a:xfrm>
        </p:spPr>
        <p:txBody>
          <a:bodyPr/>
          <a:lstStyle/>
          <a:p>
            <a:r>
              <a:rPr lang="en-US" dirty="0"/>
              <a:t>Family Activities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B2E383-8704-688D-F0E9-79DD3C18A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21" y="-520860"/>
            <a:ext cx="6352583" cy="4822354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2050" name="Picture 2" descr="Workflow clipart">
            <a:extLst>
              <a:ext uri="{FF2B5EF4-FFF2-40B4-BE49-F238E27FC236}">
                <a16:creationId xmlns:a16="http://schemas.microsoft.com/office/drawing/2014/main" id="{B9E87D6C-8936-48EA-BF5F-D027EBF91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7405" y="3541852"/>
            <a:ext cx="3154101" cy="3154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5347A6B-B4D9-C0E7-F4C0-D44CE711460D}"/>
              </a:ext>
            </a:extLst>
          </p:cNvPr>
          <p:cNvSpPr/>
          <p:nvPr/>
        </p:nvSpPr>
        <p:spPr>
          <a:xfrm>
            <a:off x="5567423" y="799462"/>
            <a:ext cx="5446853" cy="2742390"/>
          </a:xfrm>
          <a:prstGeom prst="wedgeRoundRectCallout">
            <a:avLst>
              <a:gd name="adj1" fmla="val -48844"/>
              <a:gd name="adj2" fmla="val 7896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Our crew needs your help to replace the fallen letters in the right lines..  A free movie for you if you can fix it for us!  Help and other Fun Family Activities at </a:t>
            </a:r>
            <a:r>
              <a:rPr lang="en-US" sz="2400" dirty="0">
                <a:latin typeface="Comic Sans MS" panose="030F0702030302020204" pitchFamily="66" charset="0"/>
                <a:hlinkClick r:id="rId4"/>
              </a:rPr>
              <a:t>https://tinyurl.com/2p9pjcut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1" name="Picture 10" descr="Man and Woman Workers clipart">
            <a:extLst>
              <a:ext uri="{FF2B5EF4-FFF2-40B4-BE49-F238E27FC236}">
                <a16:creationId xmlns:a16="http://schemas.microsoft.com/office/drawing/2014/main" id="{3DCF7F9C-3D47-8FEF-4E95-53A20B47A6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97"/>
          <a:stretch/>
        </p:blipFill>
        <p:spPr bwMode="auto">
          <a:xfrm>
            <a:off x="4572001" y="3867429"/>
            <a:ext cx="1135290" cy="3297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3298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FBFCC-76D8-F14C-3E99-BF7263880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Introduction</a:t>
            </a:r>
          </a:p>
        </p:txBody>
      </p:sp>
      <p:pic>
        <p:nvPicPr>
          <p:cNvPr id="8" name="Picture 7" descr="A picture containing text, monitor, screen, televisio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EF9B2168-3BFC-66EB-9A33-45CF3E825F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373" y="1258158"/>
            <a:ext cx="7082512" cy="47854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440AD9-7588-E18C-7415-00121674D793}"/>
              </a:ext>
            </a:extLst>
          </p:cNvPr>
          <p:cNvSpPr txBox="1"/>
          <p:nvPr/>
        </p:nvSpPr>
        <p:spPr>
          <a:xfrm>
            <a:off x="4750130" y="5700156"/>
            <a:ext cx="2636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2"/>
              </a:rPr>
              <a:t>View Video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3956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Three Reasons </a:t>
            </a:r>
            <a:br>
              <a:rPr lang="en-US" dirty="0"/>
            </a:br>
            <a:r>
              <a:rPr lang="en-US" dirty="0"/>
              <a:t>for Giving Thanks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37610"/>
            <a:ext cx="9144000" cy="1220190"/>
          </a:xfrm>
        </p:spPr>
        <p:txBody>
          <a:bodyPr/>
          <a:lstStyle/>
          <a:p>
            <a:r>
              <a:rPr lang="en-US" dirty="0"/>
              <a:t>November 27</a:t>
            </a:r>
          </a:p>
        </p:txBody>
      </p:sp>
    </p:spTree>
    <p:extLst>
      <p:ext uri="{BB962C8B-B14F-4D97-AF65-F5344CB8AC3E}">
        <p14:creationId xmlns:p14="http://schemas.microsoft.com/office/powerpoint/2010/main" val="3892837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73B91D-8698-098C-2222-E06BD97A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Ponder this 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4E8EC9-3E20-CF04-0731-AFF718035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past event in your life are you now thankful for?</a:t>
            </a:r>
          </a:p>
          <a:p>
            <a:r>
              <a:rPr lang="en-US" dirty="0">
                <a:solidFill>
                  <a:srgbClr val="C00000"/>
                </a:solidFill>
              </a:rPr>
              <a:t>When we look back on our lives, we see how God made possible many good things.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We are challenged today to give thanks for the ways God has been and still is at work in your life.</a:t>
            </a: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143DF1F-6BE3-94FA-C240-82609427D8E0}"/>
              </a:ext>
            </a:extLst>
          </p:cNvPr>
          <p:cNvGrpSpPr/>
          <p:nvPr/>
        </p:nvGrpSpPr>
        <p:grpSpPr>
          <a:xfrm>
            <a:off x="1641102" y="2755074"/>
            <a:ext cx="9102772" cy="3172507"/>
            <a:chOff x="1641102" y="2755074"/>
            <a:chExt cx="9102772" cy="3172507"/>
          </a:xfrm>
        </p:grpSpPr>
        <p:pic>
          <p:nvPicPr>
            <p:cNvPr id="1026" name="Picture 2" descr="Viet Nam War, Soldier, Young, Man, Da Nang, Vietnam">
              <a:extLst>
                <a:ext uri="{FF2B5EF4-FFF2-40B4-BE49-F238E27FC236}">
                  <a16:creationId xmlns:a16="http://schemas.microsoft.com/office/drawing/2014/main" id="{D293D931-2E1C-6999-15EB-068857622E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8092" y="2921330"/>
              <a:ext cx="1995816" cy="30062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ollege student clipart">
              <a:extLst>
                <a:ext uri="{FF2B5EF4-FFF2-40B4-BE49-F238E27FC236}">
                  <a16:creationId xmlns:a16="http://schemas.microsoft.com/office/drawing/2014/main" id="{022F851A-54A7-BBFD-F939-CF031B175C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1102" y="3303102"/>
              <a:ext cx="2654089" cy="22427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Employment Interview clipart">
              <a:extLst>
                <a:ext uri="{FF2B5EF4-FFF2-40B4-BE49-F238E27FC236}">
                  <a16:creationId xmlns:a16="http://schemas.microsoft.com/office/drawing/2014/main" id="{62314F34-C4C6-5654-3B89-269496B988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3834" y="3515096"/>
              <a:ext cx="3040040" cy="22154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C171C9F3-A344-9165-0493-F4CE11894D7E}"/>
                </a:ext>
              </a:extLst>
            </p:cNvPr>
            <p:cNvSpPr/>
            <p:nvPr/>
          </p:nvSpPr>
          <p:spPr>
            <a:xfrm>
              <a:off x="8455231" y="2755074"/>
              <a:ext cx="1816925" cy="587829"/>
            </a:xfrm>
            <a:prstGeom prst="wedgeRoundRectCallout">
              <a:avLst>
                <a:gd name="adj1" fmla="val 29234"/>
                <a:gd name="adj2" fmla="val 91041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mic Sans MS" panose="030F0702030302020204" pitchFamily="66" charset="0"/>
                </a:rPr>
                <a:t>You’re hired!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126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A798C-C1A9-6AC2-E69D-60ADB1F8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reasons to give thanks.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51E7A-A044-ED6A-8472-551C64B80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879" y="1690688"/>
            <a:ext cx="9872241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Psalm 107:1-3 (NIV)  Give thanks to the LORD, for he is good; his love endures forever. 2  Let the redeemed of the LORD say this-- those he redeemed from the hand of the foe, 3  those he gathered from the lands, from east and west, from north and south.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C57450-1493-07CC-7FEF-3EF108DFD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175" y="5348488"/>
            <a:ext cx="1857143" cy="304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917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EAA48-4449-2B3E-8511-135941E5B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Redeems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A712F-3C89-CFB0-8B90-E05970F39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We see here the action the people are called to and why.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Exhortation to give thanks to the Lord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Because – God is </a:t>
            </a:r>
            <a:r>
              <a:rPr lang="en-US" i="1" dirty="0">
                <a:solidFill>
                  <a:srgbClr val="C00000"/>
                </a:solidFill>
              </a:rPr>
              <a:t>good</a:t>
            </a:r>
            <a:r>
              <a:rPr lang="en-US" dirty="0">
                <a:solidFill>
                  <a:srgbClr val="C00000"/>
                </a:solidFill>
              </a:rPr>
              <a:t> and His </a:t>
            </a:r>
            <a:r>
              <a:rPr lang="en-US" i="1" dirty="0">
                <a:solidFill>
                  <a:srgbClr val="C00000"/>
                </a:solidFill>
              </a:rPr>
              <a:t>love endures </a:t>
            </a:r>
            <a:r>
              <a:rPr lang="en-US" dirty="0">
                <a:solidFill>
                  <a:srgbClr val="C00000"/>
                </a:solidFill>
              </a:rPr>
              <a:t>forever 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How has God shown </a:t>
            </a:r>
            <a:r>
              <a:rPr lang="en-US" i="1" dirty="0"/>
              <a:t>you</a:t>
            </a:r>
            <a:r>
              <a:rPr lang="en-US" dirty="0"/>
              <a:t> that He is good?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22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C3F64-9978-F177-0887-E9E7D56A7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Redeems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944EA-F688-BCF7-6A6D-926EB0F5A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that the psalmist was a Jewish person from Old Testament times, who are the redeemed he is writing about?</a:t>
            </a:r>
          </a:p>
          <a:p>
            <a:r>
              <a:rPr lang="en-US" dirty="0"/>
              <a:t>If we think of the psalm as speaking to us, who are the redeemed, from what have they been redeemed?</a:t>
            </a:r>
          </a:p>
          <a:p>
            <a:r>
              <a:rPr lang="en-US" dirty="0"/>
              <a:t>Who are the “foes” he talks about, for the people of Israel and for us?</a:t>
            </a: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DE076BF0-0C3D-19AA-C5C3-1E61D579E87E}"/>
              </a:ext>
            </a:extLst>
          </p:cNvPr>
          <p:cNvSpPr/>
          <p:nvPr/>
        </p:nvSpPr>
        <p:spPr>
          <a:xfrm rot="21339409">
            <a:off x="3784922" y="2708476"/>
            <a:ext cx="4490977" cy="2615878"/>
          </a:xfrm>
          <a:prstGeom prst="horizontalScroll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88900" dist="139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Give thanks to God for setting us free from our foes!</a:t>
            </a:r>
          </a:p>
        </p:txBody>
      </p:sp>
    </p:spTree>
    <p:extLst>
      <p:ext uri="{BB962C8B-B14F-4D97-AF65-F5344CB8AC3E}">
        <p14:creationId xmlns:p14="http://schemas.microsoft.com/office/powerpoint/2010/main" val="360941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5536D-8FCD-90D0-574C-FC714A38A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Redeems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B9AC5-306A-8395-C0A1-2914A4BC6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is it easy to recall God’s goodness?</a:t>
            </a:r>
          </a:p>
          <a:p>
            <a:r>
              <a:rPr lang="en-US" dirty="0"/>
              <a:t>When is it </a:t>
            </a:r>
            <a:r>
              <a:rPr lang="en-US" b="1" dirty="0"/>
              <a:t>hard</a:t>
            </a:r>
            <a:r>
              <a:rPr lang="en-US" dirty="0"/>
              <a:t> to recall God’s goodness?</a:t>
            </a:r>
          </a:p>
          <a:p>
            <a:r>
              <a:rPr lang="en-US" dirty="0"/>
              <a:t>When you don’t have a paycheck or don’t have nice things, how do you thank God?</a:t>
            </a:r>
          </a:p>
          <a:p>
            <a:r>
              <a:rPr lang="en-US" dirty="0"/>
              <a:t>What can we do to get back into recalling God’s goodness?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8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BEF90-44CC-AEC9-3D91-F00EDD988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how God leads.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28179-3DFC-DD0D-1FF7-BD7A446ED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Psalm 107:4-7 (NIV)  Some wandered in desert wastelands, finding no way to a city where they could settle. 5  They were hungry and thirsty, and their lives ebbed away. 6  Then they cried out to the LORD in their trouble, and he delivered them from their distress. 7  He led them by a straight way to a city where they could settle.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DFA3C4-B415-4D46-FE2C-BB268F744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451" y="5765176"/>
            <a:ext cx="1857143" cy="304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798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E246C-1E01-9E02-F072-139676E88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Leads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6BAD7-3446-277C-22DE-18DAA4289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Note the situation of the group spoken of in these verses.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Wandering in the wilderness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Cannot find a city to settle down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Hungry and thirsty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Lives ebbing away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27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5AA1F7-6FBE-4C82-8877-B892F7286642}" vid="{58E30FAA-7D03-45B4-AB81-753AF28EFC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ss4</Template>
  <TotalTime>298</TotalTime>
  <Words>891</Words>
  <Application>Microsoft Office PowerPoint</Application>
  <PresentationFormat>Widescreen</PresentationFormat>
  <Paragraphs>82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Comic Sans MS</vt:lpstr>
      <vt:lpstr>Office Theme</vt:lpstr>
      <vt:lpstr>Three Reasons  for Giving Thanks</vt:lpstr>
      <vt:lpstr>Video Introduction</vt:lpstr>
      <vt:lpstr>Ponder this …</vt:lpstr>
      <vt:lpstr>Listen for reasons to give thanks.</vt:lpstr>
      <vt:lpstr>God Redeems Us</vt:lpstr>
      <vt:lpstr>God Redeems Us</vt:lpstr>
      <vt:lpstr>God Redeems Us</vt:lpstr>
      <vt:lpstr>Listen for how God leads.</vt:lpstr>
      <vt:lpstr>God Leads Us</vt:lpstr>
      <vt:lpstr>God Leads Us</vt:lpstr>
      <vt:lpstr>God Leads Us</vt:lpstr>
      <vt:lpstr>Listen for good things God gives.</vt:lpstr>
      <vt:lpstr>God Gives Everything Good</vt:lpstr>
      <vt:lpstr>God Gives Everything Good</vt:lpstr>
      <vt:lpstr>God Gives Everything Good</vt:lpstr>
      <vt:lpstr>Application</vt:lpstr>
      <vt:lpstr>Application</vt:lpstr>
      <vt:lpstr>Application</vt:lpstr>
      <vt:lpstr>Family Activities</vt:lpstr>
      <vt:lpstr>Three Reasons  for Giving 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Reasons  for Giving Thanks</dc:title>
  <dc:creator>Steve Armstrong</dc:creator>
  <cp:lastModifiedBy>Steve Armstrong</cp:lastModifiedBy>
  <cp:revision>4</cp:revision>
  <dcterms:created xsi:type="dcterms:W3CDTF">2022-11-11T13:14:54Z</dcterms:created>
  <dcterms:modified xsi:type="dcterms:W3CDTF">2022-11-11T18:13:35Z</dcterms:modified>
</cp:coreProperties>
</file>