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rw55hv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ch.liberty.edu/media/t/0_7ce8q8p7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7543"/>
            <a:ext cx="9144000" cy="1942420"/>
          </a:xfrm>
        </p:spPr>
        <p:txBody>
          <a:bodyPr/>
          <a:lstStyle/>
          <a:p>
            <a:r>
              <a:rPr lang="en-US" dirty="0"/>
              <a:t>What is God’s Answer to Suffering?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8862"/>
            <a:ext cx="9144000" cy="1148938"/>
          </a:xfrm>
        </p:spPr>
        <p:txBody>
          <a:bodyPr/>
          <a:lstStyle/>
          <a:p>
            <a:r>
              <a:rPr lang="en-US" dirty="0"/>
              <a:t>February 2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DE45-4B96-41EB-8879-D08CB380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84E58-2820-45D2-BD89-A6D069CEF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things do we (should we) learn through suffering?</a:t>
            </a:r>
          </a:p>
          <a:p>
            <a:r>
              <a:rPr lang="en-US" dirty="0"/>
              <a:t>What can help us grow in our understanding of God’s justice?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EDF2-7503-4CEC-AF79-5CB9B4FF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Job’s confession.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D581-3EF6-4C15-A5FD-9563F310C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Job 42:1-6 (NIV)  Then Job replied to the LORD: 2  "I know that you can do all things; no plan of yours can be thwarted. 3  You asked, 'Who is this that obscures my counsel without knowledge?' Surely I spoke of things I did not understand, things too wonderful for me to know</a:t>
            </a:r>
          </a:p>
        </p:txBody>
      </p:sp>
    </p:spTree>
    <p:extLst>
      <p:ext uri="{BB962C8B-B14F-4D97-AF65-F5344CB8AC3E}">
        <p14:creationId xmlns:p14="http://schemas.microsoft.com/office/powerpoint/2010/main" val="18065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EDF2-7503-4CEC-AF79-5CB9B4FF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Job’s confession.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D581-3EF6-4C15-A5FD-9563F310C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967" y="1813099"/>
            <a:ext cx="923690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"You said, 'Listen now, and I will speak; I will question you, and you shall answer me.' 5  My ears had heard of you but now my eyes have seen you. 6  Therefore I despise myself and repent in dust and ashes."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D38BA-4B26-4D80-9305-41731E3A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584" y="5028192"/>
            <a:ext cx="2476190" cy="295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77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9BF9-E5EC-4906-8FDA-C79286E7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 God, Humble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533C5-D83A-4F6F-A02C-48BABE883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essence of Job’s confession concerning the Lord?</a:t>
            </a:r>
          </a:p>
          <a:p>
            <a:r>
              <a:rPr lang="en-US" dirty="0"/>
              <a:t>Why is acknowledging the mystery and superiority of God actually a comfort and encouragement?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714D-7546-40A2-A0EF-5F5A5D40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 God, Humble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F48C7-44C9-40A3-BBCE-4CA08D308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Agree or Disagree?</a:t>
            </a:r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E93A4498-4D98-4D90-9780-437620992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35" y="3269293"/>
            <a:ext cx="3676758" cy="312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45180A4-F967-44AC-9A2C-78ADF6D0DC30}"/>
              </a:ext>
            </a:extLst>
          </p:cNvPr>
          <p:cNvSpPr/>
          <p:nvPr/>
        </p:nvSpPr>
        <p:spPr>
          <a:xfrm>
            <a:off x="6964471" y="1515649"/>
            <a:ext cx="3782861" cy="1252603"/>
          </a:xfrm>
          <a:prstGeom prst="wedgeRoundRectCallout">
            <a:avLst>
              <a:gd name="adj1" fmla="val 17578"/>
              <a:gd name="adj2" fmla="val 855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Job was being bold and arrogant when he had called for a face-to-face dialogue with the Lord.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A86996A-9575-44B2-ADB3-28F02DE7A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10100"/>
              </p:ext>
            </p:extLst>
          </p:nvPr>
        </p:nvGraphicFramePr>
        <p:xfrm>
          <a:off x="1080022" y="3913803"/>
          <a:ext cx="5345830" cy="1463040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1016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72915">
                  <a:extLst>
                    <a:ext uri="{9D8B030D-6E8A-4147-A177-3AD203B41FA5}">
                      <a16:colId xmlns:a16="http://schemas.microsoft.com/office/drawing/2014/main" val="3296709181"/>
                    </a:ext>
                  </a:extLst>
                </a:gridCol>
                <a:gridCol w="2672915">
                  <a:extLst>
                    <a:ext uri="{9D8B030D-6E8A-4147-A177-3AD203B41FA5}">
                      <a16:colId xmlns:a16="http://schemas.microsoft.com/office/drawing/2014/main" val="4288276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Disagree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Agree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4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90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04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A055-6D43-474B-8621-5C59AEB5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 God, Humble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1E69-230C-4C17-BE48-01EC36DA0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other ways that </a:t>
            </a:r>
            <a:r>
              <a:rPr lang="en-US" i="1" dirty="0"/>
              <a:t>we</a:t>
            </a:r>
            <a:r>
              <a:rPr lang="en-US" dirty="0"/>
              <a:t> are tempted to respond to lengthy struggles?</a:t>
            </a:r>
          </a:p>
          <a:p>
            <a:r>
              <a:rPr lang="en-US" dirty="0"/>
              <a:t>What realization enabled Job to not yield to these kinds temptations and caused him to repent?</a:t>
            </a:r>
          </a:p>
          <a:p>
            <a:r>
              <a:rPr lang="en-US" dirty="0"/>
              <a:t>How can our group help one another trust God in times of suffering?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F274-7F6C-40B5-8690-4BCA7396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E104-DD95-4C11-8F36-57DC994A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9215"/>
            <a:ext cx="10515600" cy="4147747"/>
          </a:xfrm>
        </p:spPr>
        <p:txBody>
          <a:bodyPr/>
          <a:lstStyle/>
          <a:p>
            <a:r>
              <a:rPr lang="en-US" dirty="0"/>
              <a:t>Trust. </a:t>
            </a:r>
          </a:p>
          <a:p>
            <a:pPr lvl="1"/>
            <a:r>
              <a:rPr lang="en-US" dirty="0"/>
              <a:t>Even if you don’t see how God is at work in your life, trust Him. </a:t>
            </a:r>
          </a:p>
          <a:p>
            <a:pPr lvl="1"/>
            <a:r>
              <a:rPr lang="en-US" dirty="0"/>
              <a:t>Pray that He would strengthen your faith as you go through difficulty.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3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F274-7F6C-40B5-8690-4BCA7396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E104-DD95-4C11-8F36-57DC994A4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Examine. </a:t>
            </a:r>
          </a:p>
          <a:p>
            <a:pPr lvl="1"/>
            <a:r>
              <a:rPr lang="en-US" dirty="0"/>
              <a:t>Dig into Scripture to see what God has revealed about His nature and character. </a:t>
            </a:r>
          </a:p>
          <a:p>
            <a:pPr lvl="1"/>
            <a:r>
              <a:rPr lang="en-US" dirty="0"/>
              <a:t>Choose attributes of God for deeper word studies. </a:t>
            </a:r>
          </a:p>
          <a:p>
            <a:pPr lvl="1"/>
            <a:r>
              <a:rPr lang="en-US" dirty="0"/>
              <a:t>Be driven to know what God says about Himself rather than relying on the opinions of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78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F274-7F6C-40B5-8690-4BCA7396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E104-DD95-4C11-8F36-57DC994A4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Proclaim. </a:t>
            </a:r>
          </a:p>
          <a:p>
            <a:pPr lvl="1"/>
            <a:r>
              <a:rPr lang="en-US" dirty="0"/>
              <a:t>Look for an opportunity to tell someone else why you trust God even when walking the road of suffering. </a:t>
            </a:r>
          </a:p>
          <a:p>
            <a:pPr lvl="1"/>
            <a:r>
              <a:rPr lang="en-US" dirty="0"/>
              <a:t>Encourage others who are also suffering.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05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47BB-88D8-4331-8AFA-DFF515D7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405D0-4977-4D11-B19B-67CDB1051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90" y="4369082"/>
            <a:ext cx="2285714" cy="154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"/>
            <a:lightRig rig="threePt" dir="t"/>
          </a:scene3d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60F7D99-E5E6-48F7-ABE5-E0526C0C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0685" y="2455102"/>
            <a:ext cx="2248894" cy="284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5B519E1-4827-46AE-82CB-328F258AD541}"/>
              </a:ext>
            </a:extLst>
          </p:cNvPr>
          <p:cNvSpPr/>
          <p:nvPr/>
        </p:nvSpPr>
        <p:spPr>
          <a:xfrm>
            <a:off x="5887234" y="1841326"/>
            <a:ext cx="5511452" cy="3169085"/>
          </a:xfrm>
          <a:prstGeom prst="wedgeRoundRectCallout">
            <a:avLst>
              <a:gd name="adj1" fmla="val -69073"/>
              <a:gd name="adj2" fmla="val -11628"/>
              <a:gd name="adj3" fmla="val 16667"/>
            </a:avLst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I say, these words are situated in a most beastly manner.  What a despicable puzzle.  Devised no doubt by a mean-spirited educator.  Fortuitously,  aid is available at </a:t>
            </a:r>
            <a:r>
              <a:rPr lang="en-US" u="sng" dirty="0">
                <a:latin typeface="Comic Sans MS" panose="030F0702030302020204" pitchFamily="66" charset="0"/>
                <a:hlinkClick r:id="rId4"/>
              </a:rPr>
              <a:t>https://tinyurl.com/rw55hvp</a:t>
            </a:r>
            <a:r>
              <a:rPr lang="en-US" u="sng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along with other Family Activities.  Rumors abound that a Crossword puzzle can be found at this location.   </a:t>
            </a:r>
          </a:p>
        </p:txBody>
      </p:sp>
    </p:spTree>
    <p:extLst>
      <p:ext uri="{BB962C8B-B14F-4D97-AF65-F5344CB8AC3E}">
        <p14:creationId xmlns:p14="http://schemas.microsoft.com/office/powerpoint/2010/main" val="425696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26F5-59BA-482E-A606-C7AA51AA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792"/>
          </a:xfrm>
        </p:spPr>
        <p:txBody>
          <a:bodyPr/>
          <a:lstStyle/>
          <a:p>
            <a:r>
              <a:rPr lang="en-US" dirty="0"/>
              <a:t>Introduction Video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6C382B04-3887-4B65-A585-550818CD9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47" y="1361890"/>
            <a:ext cx="7529213" cy="4846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264E94-2458-468A-902B-E9009F7F65E1}"/>
              </a:ext>
            </a:extLst>
          </p:cNvPr>
          <p:cNvSpPr txBox="1"/>
          <p:nvPr/>
        </p:nvSpPr>
        <p:spPr>
          <a:xfrm>
            <a:off x="4690753" y="6139543"/>
            <a:ext cx="324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View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58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7543"/>
            <a:ext cx="9144000" cy="1942420"/>
          </a:xfrm>
        </p:spPr>
        <p:txBody>
          <a:bodyPr/>
          <a:lstStyle/>
          <a:p>
            <a:r>
              <a:rPr lang="en-US" dirty="0"/>
              <a:t>What is God’s Answer to Suffering?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8862"/>
            <a:ext cx="9144000" cy="1148938"/>
          </a:xfrm>
        </p:spPr>
        <p:txBody>
          <a:bodyPr/>
          <a:lstStyle/>
          <a:p>
            <a:r>
              <a:rPr lang="en-US" dirty="0"/>
              <a:t>February 2</a:t>
            </a:r>
          </a:p>
        </p:txBody>
      </p:sp>
    </p:spTree>
    <p:extLst>
      <p:ext uri="{BB962C8B-B14F-4D97-AF65-F5344CB8AC3E}">
        <p14:creationId xmlns:p14="http://schemas.microsoft.com/office/powerpoint/2010/main" val="79673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3C7BC2-95CF-4487-A07A-5894B8C5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29764-A0B5-4E19-98DA-FE6076796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mystery you’d most like to see solved?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885EC8-7945-4CDD-9BB7-3ABCF8CDD815}"/>
              </a:ext>
            </a:extLst>
          </p:cNvPr>
          <p:cNvGrpSpPr/>
          <p:nvPr/>
        </p:nvGrpSpPr>
        <p:grpSpPr>
          <a:xfrm>
            <a:off x="1681533" y="3111335"/>
            <a:ext cx="9398820" cy="2295711"/>
            <a:chOff x="1622156" y="2897579"/>
            <a:chExt cx="9398820" cy="2295711"/>
          </a:xfrm>
        </p:grpSpPr>
        <p:pic>
          <p:nvPicPr>
            <p:cNvPr id="6" name="Picture 5" descr="A picture containing egg, food, light&#10;&#10;Description automatically generated">
              <a:extLst>
                <a:ext uri="{FF2B5EF4-FFF2-40B4-BE49-F238E27FC236}">
                  <a16:creationId xmlns:a16="http://schemas.microsoft.com/office/drawing/2014/main" id="{1EE30429-FF06-4B00-91B9-944BB900C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548" y="3218213"/>
              <a:ext cx="1929639" cy="14803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0" name="Picture 6" descr="Image result for lee harvey oswald">
              <a:extLst>
                <a:ext uri="{FF2B5EF4-FFF2-40B4-BE49-F238E27FC236}">
                  <a16:creationId xmlns:a16="http://schemas.microsoft.com/office/drawing/2014/main" id="{CA734ADA-B6E3-4357-B3E1-FE6EED26F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8270">
              <a:off x="1622156" y="2897579"/>
              <a:ext cx="2516828" cy="22957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75C402-A903-4B09-ACD9-EE7BE68CD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93940">
              <a:off x="7184572" y="3059965"/>
              <a:ext cx="3836404" cy="16566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3196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352E-009C-4F87-8E59-7FE4BB88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7B1FD-4AA7-4091-B8C1-6D7AB69A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Sometimes, what we really wonder about is why things happen the way they do in our lives.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Why do good or bad things come into our lives? 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Why did God let or cause them to happen?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consider how God’s actions are often beyond our understanding, but we can trust Him.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3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605E-5381-4015-8140-C81CEEA0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Job’s answer to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4F4E1-F15B-4BEF-A389-3788E51D3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Job 40:1-5 (NIV)   The LORD said to Job: 2  "Will the one who contends with the Almighty correct him? Let him who accuses God answer him!" 3  Then Job answered the LORD: 4  "I am unworthy--how can I reply to you? I put my hand over my mouth. 5  I spoke once, but I have no answer-- twice, but I will say no more."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DA2AE-F7AA-423D-AF64-832B4C25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2" y="5692072"/>
            <a:ext cx="2476190" cy="295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8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78B2-73CF-4F93-8DF8-D89BC418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Workings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812F-1BD9-42ED-BDD4-7302E35A7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way God’s question was phrased suggest about Job?</a:t>
            </a:r>
          </a:p>
          <a:p>
            <a:r>
              <a:rPr lang="en-US" dirty="0"/>
              <a:t>How did Job respond to God’s challenge? </a:t>
            </a:r>
          </a:p>
          <a:p>
            <a:r>
              <a:rPr lang="en-US" dirty="0"/>
              <a:t>What’s really at the heart of our questioning of God when we’re suffering?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EDF4-357C-4A21-846D-F85D3B74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Workings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2D8BD-1757-4905-AFD0-00240CB01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circumstances might lead one of us to question God?</a:t>
            </a:r>
          </a:p>
          <a:p>
            <a:r>
              <a:rPr lang="en-US" dirty="0"/>
              <a:t>What point do you suppose God wanted Job (and us) to understand through this series of questions?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A293-57F8-4045-BC35-967567C6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God’s challenge.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2AF43-0D54-4F21-B9D1-E988F589A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Job 40:6-8 (NIV)   Then the LORD spoke to Job out of the storm: 7  "Brace yourself like a man; I will question you, and you shall answer me. 8  "Would you discredit my justice? Would you condemn me to justify yourself?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27E9F-1C4F-4A37-B2AC-C18A0F5CD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584" y="5028192"/>
            <a:ext cx="2476190" cy="295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17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CCCD-5ECE-493F-8B7E-0BAF63B3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6E505-8E00-4468-91AC-7B84E5AC5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might be the significance of God speaking out of the whirlwind or storm? </a:t>
            </a:r>
          </a:p>
          <a:p>
            <a:r>
              <a:rPr lang="en-US" dirty="0"/>
              <a:t>What challenge does God issue to Job? </a:t>
            </a:r>
          </a:p>
          <a:p>
            <a:r>
              <a:rPr lang="en-US" dirty="0"/>
              <a:t>Of what does God accuse Job?</a:t>
            </a:r>
          </a:p>
          <a:p>
            <a:r>
              <a:rPr lang="en-US" dirty="0"/>
              <a:t>What are some of the barriers that keep us from understanding God’s sovereignty over our lives?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60</TotalTime>
  <Words>789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What is God’s Answer to Suffering?</vt:lpstr>
      <vt:lpstr>Introduction Video</vt:lpstr>
      <vt:lpstr>Think about it …</vt:lpstr>
      <vt:lpstr>The Point</vt:lpstr>
      <vt:lpstr>Listen for Job’s answer to God.</vt:lpstr>
      <vt:lpstr>God’s Workings</vt:lpstr>
      <vt:lpstr>God’s Workings</vt:lpstr>
      <vt:lpstr>Listen for God’s challenge.</vt:lpstr>
      <vt:lpstr>God’s Justice</vt:lpstr>
      <vt:lpstr>God’s Justice</vt:lpstr>
      <vt:lpstr>Listen for Job’s confession.</vt:lpstr>
      <vt:lpstr>Listen for Job’s confession.</vt:lpstr>
      <vt:lpstr>Acknowledge God, Humble Yourself</vt:lpstr>
      <vt:lpstr>Acknowledge God, Humble Yourself</vt:lpstr>
      <vt:lpstr>Acknowledge God, Humble Yourself</vt:lpstr>
      <vt:lpstr>Application</vt:lpstr>
      <vt:lpstr>Application</vt:lpstr>
      <vt:lpstr>Application</vt:lpstr>
      <vt:lpstr>Family Activities</vt:lpstr>
      <vt:lpstr>What is God’s Answer to Suffering?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God’s Answer to Suffering?</dc:title>
  <dc:creator>Steve Armstrong</dc:creator>
  <cp:lastModifiedBy>Steve Armstrong</cp:lastModifiedBy>
  <cp:revision>8</cp:revision>
  <dcterms:created xsi:type="dcterms:W3CDTF">2020-01-17T16:00:08Z</dcterms:created>
  <dcterms:modified xsi:type="dcterms:W3CDTF">2020-01-17T17:00:57Z</dcterms:modified>
</cp:coreProperties>
</file>