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4000"/>
                </a:schemeClr>
              </a:gs>
              <a:gs pos="64000">
                <a:schemeClr val="accent1">
                  <a:lumMod val="45000"/>
                  <a:lumOff val="55000"/>
                  <a:alpha val="84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atch.liberty.edu/media/t/1_rxsj76fw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y6tvan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Life Seems Empty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Christ, No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Solomon,  why is life so wearisome?</a:t>
            </a:r>
          </a:p>
          <a:p>
            <a:r>
              <a:rPr lang="en-US" dirty="0"/>
              <a:t>Where is this seen in our culture?</a:t>
            </a:r>
          </a:p>
          <a:p>
            <a:r>
              <a:rPr lang="en-US" dirty="0"/>
              <a:t>How is there nothing new, according to these verses?</a:t>
            </a:r>
          </a:p>
          <a:p>
            <a:r>
              <a:rPr lang="en-US" dirty="0"/>
              <a:t>According to the passage, who will be forgotten?</a:t>
            </a:r>
          </a:p>
          <a:p>
            <a:r>
              <a:rPr lang="en-US" dirty="0"/>
              <a:t>How would most people like to be remembered?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Christ, No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fame and popularity have no lasting value in and of themselves?</a:t>
            </a:r>
          </a:p>
          <a:p>
            <a:r>
              <a:rPr lang="en-US" dirty="0"/>
              <a:t>Solomon’s words reflect a negative perspective on life.  How can a positive perspective make the difference between joy and despair?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03292"/>
              </p:ext>
            </p:extLst>
          </p:nvPr>
        </p:nvGraphicFramePr>
        <p:xfrm>
          <a:off x="1209040" y="4720166"/>
          <a:ext cx="101066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330"/>
                <a:gridCol w="50533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Negative Perspective – Despair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Positive Perspective - Joy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5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Solomon’s efforts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Ecclesiastes 1:12-14 (NIV)  I, the Teacher, was king over Israel in Jerusalem. 13  I devoted myself to study and to explore by wisdom all that is done under heaven. What a heavy burden God has laid on men! 14  I have seen all the things that are done under the sun; all of them are meaningless, a chasing after the wind.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486" y="5655008"/>
            <a:ext cx="2066667" cy="2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65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With</a:t>
            </a:r>
            <a:r>
              <a:rPr lang="en-US" dirty="0"/>
              <a:t> Christ, Life Becomes Fulfilling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did Solomon devote himself?</a:t>
            </a:r>
          </a:p>
          <a:p>
            <a:r>
              <a:rPr lang="en-US" dirty="0"/>
              <a:t>As king what advantages did Solomon have in terms of searching out the meaning of life? </a:t>
            </a:r>
          </a:p>
          <a:p>
            <a:r>
              <a:rPr lang="en-US" dirty="0"/>
              <a:t>Why did the Preacher describe the search for significance as sore travail? </a:t>
            </a:r>
          </a:p>
          <a:p>
            <a:r>
              <a:rPr lang="en-US" dirty="0"/>
              <a:t>What conclusion did the preacher come to as stated in verse 14?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With</a:t>
            </a:r>
            <a:r>
              <a:rPr lang="en-US" dirty="0"/>
              <a:t> Christ, Life Becomes Fulfilling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way does increased wisdom and knowledge bring increased sorrow and grief? </a:t>
            </a:r>
          </a:p>
          <a:p>
            <a:r>
              <a:rPr lang="en-US" dirty="0"/>
              <a:t>If we cannot find meaning in the pursuit of knowledge, in what can we find meaning and satisfaction in life?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810" y="1665029"/>
            <a:ext cx="5886449" cy="365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46170" y="5623560"/>
            <a:ext cx="482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04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60221"/>
            <a:ext cx="6591300" cy="4416742"/>
          </a:xfrm>
        </p:spPr>
        <p:txBody>
          <a:bodyPr/>
          <a:lstStyle/>
          <a:p>
            <a:r>
              <a:rPr lang="en-US" dirty="0"/>
              <a:t>Go for a walk. </a:t>
            </a:r>
          </a:p>
          <a:p>
            <a:pPr lvl="1"/>
            <a:r>
              <a:rPr lang="en-US" dirty="0"/>
              <a:t>Go outside to a place where you can enjoy God’s creation. Give thanks to God for what you see. </a:t>
            </a:r>
          </a:p>
          <a:p>
            <a:pPr lvl="1"/>
            <a:r>
              <a:rPr lang="en-US" dirty="0"/>
              <a:t>God wants His people to enjoy His creation.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994410"/>
            <a:ext cx="3063240" cy="459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6076950" cy="4351338"/>
          </a:xfrm>
        </p:spPr>
        <p:txBody>
          <a:bodyPr/>
          <a:lstStyle/>
          <a:p>
            <a:r>
              <a:rPr lang="en-US" dirty="0"/>
              <a:t>Set personal goals. </a:t>
            </a:r>
          </a:p>
          <a:p>
            <a:pPr lvl="1"/>
            <a:r>
              <a:rPr lang="en-US" dirty="0"/>
              <a:t>One reason life may seem meaningless is because we have no goals. </a:t>
            </a:r>
          </a:p>
          <a:p>
            <a:pPr lvl="1"/>
            <a:r>
              <a:rPr lang="en-US" dirty="0"/>
              <a:t>Think about what you want to accomplish over the next twelve months and write it down.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565" y="2220389"/>
            <a:ext cx="3805908" cy="288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2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60570" y="1825625"/>
            <a:ext cx="6793230" cy="4351338"/>
          </a:xfrm>
        </p:spPr>
        <p:txBody>
          <a:bodyPr/>
          <a:lstStyle/>
          <a:p>
            <a:r>
              <a:rPr lang="en-US" dirty="0"/>
              <a:t>Share the gospel. </a:t>
            </a:r>
          </a:p>
          <a:p>
            <a:pPr lvl="1"/>
            <a:r>
              <a:rPr lang="en-US" dirty="0"/>
              <a:t>Lots of people around us have no meaning in life. </a:t>
            </a:r>
          </a:p>
          <a:p>
            <a:pPr lvl="1"/>
            <a:r>
              <a:rPr lang="en-US" dirty="0"/>
              <a:t>Point them to Christ, the One who gives meaning to this world and to our lives.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6" y="2240280"/>
            <a:ext cx="3313993" cy="221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6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Activities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000250"/>
            <a:ext cx="3213735" cy="275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3760470" y="1645920"/>
            <a:ext cx="5326380" cy="1748790"/>
          </a:xfrm>
          <a:prstGeom prst="wedgeRoundRectCallout">
            <a:avLst>
              <a:gd name="adj1" fmla="val -62426"/>
              <a:gd name="adj2" fmla="val 4093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Humph!  You know the drill … </a:t>
            </a:r>
            <a:r>
              <a:rPr lang="en-US" i="1" dirty="0" smtClean="0">
                <a:latin typeface="Comic Sans MS" panose="030F0702030302020204" pitchFamily="66" charset="0"/>
              </a:rPr>
              <a:t>find the words!</a:t>
            </a:r>
            <a:r>
              <a:rPr lang="en-US" dirty="0" smtClean="0">
                <a:latin typeface="Comic Sans MS" panose="030F0702030302020204" pitchFamily="66" charset="0"/>
              </a:rPr>
              <a:t>  And if you know what’s good for you and your family, you’ll look up the Family Activities page at </a:t>
            </a:r>
            <a:r>
              <a:rPr lang="en-US" u="sng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US" u="sng" dirty="0" smtClean="0">
                <a:latin typeface="Comic Sans MS" panose="030F0702030302020204" pitchFamily="66" charset="0"/>
                <a:hlinkClick r:id="rId3"/>
              </a:rPr>
              <a:t>tinyurl.com/yy6tvant</a:t>
            </a:r>
            <a:r>
              <a:rPr lang="en-US" dirty="0" smtClean="0">
                <a:latin typeface="Comic Sans MS" panose="030F0702030302020204" pitchFamily="66" charset="0"/>
              </a:rPr>
              <a:t>   Humph!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58" y="3851910"/>
            <a:ext cx="3057734" cy="225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most monotonous task you’ve ever had to do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rgbClr val="C00000"/>
                </a:solidFill>
              </a:rPr>
              <a:t>In reality, many elements of our lives seem repetitive and monotonous.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Even those things we anticipate being fun or interesting can become boring and tiresome.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consider the fact that life without Christ is meaningless.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66129" y="3065500"/>
            <a:ext cx="8037867" cy="2335920"/>
            <a:chOff x="2266129" y="3065500"/>
            <a:chExt cx="8037867" cy="2335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258354">
              <a:off x="2266129" y="3314699"/>
              <a:ext cx="1329007" cy="20867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6582" y="3065500"/>
              <a:ext cx="2440018" cy="1888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5984">
              <a:off x="7923044" y="3316720"/>
              <a:ext cx="2380952" cy="18476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8004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Life Seems Empty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cycles of life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Ecclesiastes 1:1-7 (NIV)  The words of the Teacher, son of David, king in Jerusalem: 2  "Meaningless! Meaningless!" says the Teacher. "Utterly meaningless! Everything is meaningless." 3  What does man gain from all his labor at which he toils under the sun? 4  Generations come and generations go, but the earth remains forever. 5  The sun rises and the </a:t>
            </a:r>
          </a:p>
        </p:txBody>
      </p:sp>
    </p:spTree>
    <p:extLst>
      <p:ext uri="{BB962C8B-B14F-4D97-AF65-F5344CB8AC3E}">
        <p14:creationId xmlns:p14="http://schemas.microsoft.com/office/powerpoint/2010/main" val="13623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cycles of life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sun sets, and hurries back to where it rises. 6  The wind blows to the south and turns to the north; round and round it goes, ever returning on its course. 7  All streams flow into the sea, yet the sea is never full. To the place the streams come from, there they return again.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776" y="5403548"/>
            <a:ext cx="2066667" cy="2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68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Christ, Life Feels Pointless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evidence did the Preacher give for the validity of his thesis that life is vanity, meaningless?</a:t>
            </a:r>
          </a:p>
          <a:p>
            <a:r>
              <a:rPr lang="en-US" dirty="0"/>
              <a:t>How did Solomon illustrate his statement that the earth remains the same?</a:t>
            </a:r>
          </a:p>
          <a:p>
            <a:r>
              <a:rPr lang="en-US" dirty="0"/>
              <a:t>Why do  you think Solomon was so dissatisfied with life?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Christ, Life Feels Pointless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things in our lives today cause us to have feelings of futility?</a:t>
            </a:r>
          </a:p>
          <a:p>
            <a:r>
              <a:rPr lang="en-US" dirty="0"/>
              <a:t>What are some ways people deal with feelings of futility</a:t>
            </a:r>
          </a:p>
          <a:p>
            <a:r>
              <a:rPr lang="en-US" dirty="0"/>
              <a:t>Think of some joyous people you know.  What makes them that way in the midst of this seeming world of futility?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Christ, No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synonyms for the word “wearisome</a:t>
            </a:r>
            <a:r>
              <a:rPr lang="en-US" dirty="0" smtClean="0"/>
              <a:t>”?</a:t>
            </a:r>
          </a:p>
          <a:p>
            <a:r>
              <a:rPr lang="en-US" dirty="0"/>
              <a:t>Listen for how Solomon describes life as having these qualities.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43"/>
          <a:stretch/>
        </p:blipFill>
        <p:spPr>
          <a:xfrm>
            <a:off x="5662753" y="2510066"/>
            <a:ext cx="2212518" cy="366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0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Solomon describes life as </a:t>
            </a:r>
            <a:r>
              <a:rPr lang="en-US" dirty="0" smtClean="0"/>
              <a:t>wearisome.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1859915"/>
            <a:ext cx="1001649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Ecclesiastes 1:8-11 (NIV)  All things are wearisome, more than one can say. The eye never has enough of seeing, nor the ear its fill of hearing. 9  What has been will be again, what has been done will be done again; there is nothing new under the sun. </a:t>
            </a:r>
          </a:p>
        </p:txBody>
      </p:sp>
    </p:spTree>
    <p:extLst>
      <p:ext uri="{BB962C8B-B14F-4D97-AF65-F5344CB8AC3E}">
        <p14:creationId xmlns:p14="http://schemas.microsoft.com/office/powerpoint/2010/main" val="15192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Solomon describes life as </a:t>
            </a:r>
            <a:r>
              <a:rPr lang="en-US" dirty="0" smtClean="0"/>
              <a:t>wearisome.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570" y="1859915"/>
            <a:ext cx="1001649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Is there anything of which one can say, "Look! This is something new"? It was here already, long ago; it was here before our time. 11  There is no remembrance of men of old, and even those who are yet to come will not be remembered by those who follow.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776" y="5403548"/>
            <a:ext cx="2066667" cy="2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23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D6C060-DF19-4BCE-900F-B10A1367196D}" vid="{712B9EBD-A77D-44BD-8EF5-1A4E9BFB82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SS3</Template>
  <TotalTime>59</TotalTime>
  <Words>901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When Life Seems Empty</vt:lpstr>
      <vt:lpstr>Think about it …</vt:lpstr>
      <vt:lpstr>Listen for cycles of life.</vt:lpstr>
      <vt:lpstr>Listen for cycles of life.</vt:lpstr>
      <vt:lpstr>Without Christ, Life Feels Pointless</vt:lpstr>
      <vt:lpstr>Without Christ, Life Feels Pointless</vt:lpstr>
      <vt:lpstr>Without Christ, No Satisfaction</vt:lpstr>
      <vt:lpstr>Listen for how Solomon describes life as wearisome.</vt:lpstr>
      <vt:lpstr>Listen for how Solomon describes life as wearisome.</vt:lpstr>
      <vt:lpstr>Without Christ, No Satisfaction</vt:lpstr>
      <vt:lpstr>Without Christ, No Satisfaction</vt:lpstr>
      <vt:lpstr>Listen for Solomon’s efforts.</vt:lpstr>
      <vt:lpstr>With Christ, Life Becomes Fulfilling</vt:lpstr>
      <vt:lpstr>With Christ, Life Becomes Fulfilling</vt:lpstr>
      <vt:lpstr>Application</vt:lpstr>
      <vt:lpstr>Application</vt:lpstr>
      <vt:lpstr>Application</vt:lpstr>
      <vt:lpstr>Application</vt:lpstr>
      <vt:lpstr>Family Activities</vt:lpstr>
      <vt:lpstr>When Life Seems Empty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Life Seems Empty</dc:title>
  <dc:creator>Steve Armstrong</dc:creator>
  <cp:lastModifiedBy>Steve Armstrong</cp:lastModifiedBy>
  <cp:revision>8</cp:revision>
  <dcterms:created xsi:type="dcterms:W3CDTF">2019-02-15T14:52:13Z</dcterms:created>
  <dcterms:modified xsi:type="dcterms:W3CDTF">2019-02-15T16:16:12Z</dcterms:modified>
</cp:coreProperties>
</file>