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yxhynvj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hr1oftqn"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Worship Continuously</a:t>
            </a:r>
            <a:endParaRPr lang="en-US" dirty="0"/>
          </a:p>
        </p:txBody>
      </p:sp>
      <p:sp>
        <p:nvSpPr>
          <p:cNvPr id="3" name="Subtitle 2"/>
          <p:cNvSpPr>
            <a:spLocks noGrp="1"/>
          </p:cNvSpPr>
          <p:nvPr>
            <p:ph type="subTitle" idx="1"/>
          </p:nvPr>
        </p:nvSpPr>
        <p:spPr>
          <a:xfrm>
            <a:off x="1524000" y="3823854"/>
            <a:ext cx="9144000" cy="1433945"/>
          </a:xfrm>
        </p:spPr>
        <p:txBody>
          <a:bodyPr/>
          <a:lstStyle/>
          <a:p>
            <a:r>
              <a:rPr lang="en-US" dirty="0" smtClean="0"/>
              <a:t>August 11</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Asa was totally committed</a:t>
            </a:r>
            <a:r>
              <a:rPr lang="en-US" dirty="0" smtClean="0"/>
              <a:t>.</a:t>
            </a:r>
            <a:endParaRPr lang="en-US" dirty="0"/>
          </a:p>
        </p:txBody>
      </p:sp>
      <p:sp>
        <p:nvSpPr>
          <p:cNvPr id="3" name="Content Placeholder 2"/>
          <p:cNvSpPr>
            <a:spLocks noGrp="1"/>
          </p:cNvSpPr>
          <p:nvPr>
            <p:ph idx="1"/>
          </p:nvPr>
        </p:nvSpPr>
        <p:spPr>
          <a:xfrm>
            <a:off x="1223010" y="2103119"/>
            <a:ext cx="9909810" cy="4119563"/>
          </a:xfrm>
        </p:spPr>
        <p:txBody>
          <a:bodyPr/>
          <a:lstStyle/>
          <a:p>
            <a:pPr marL="0" indent="0" algn="ctr">
              <a:buNone/>
            </a:pPr>
            <a:r>
              <a:rPr lang="en-US" dirty="0"/>
              <a:t>Asa's heart was fully committed [to the LORD] all his life. 18  He brought into the temple of God the silver and gold and the articles that he and his father had dedicated. 19  There was no more war until the thirty-fifth year of Asa's reign.</a:t>
            </a:r>
            <a:endParaRPr lang="en-US" dirty="0"/>
          </a:p>
        </p:txBody>
      </p:sp>
      <p:pic>
        <p:nvPicPr>
          <p:cNvPr id="4" name="Picture 3"/>
          <p:cNvPicPr>
            <a:picLocks noChangeAspect="1"/>
          </p:cNvPicPr>
          <p:nvPr/>
        </p:nvPicPr>
        <p:blipFill>
          <a:blip r:embed="rId2"/>
          <a:stretch>
            <a:fillRect/>
          </a:stretch>
        </p:blipFill>
        <p:spPr>
          <a:xfrm>
            <a:off x="5025521" y="5142565"/>
            <a:ext cx="2095238"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18727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God Alone</a:t>
            </a:r>
            <a:endParaRPr lang="en-US" dirty="0"/>
          </a:p>
        </p:txBody>
      </p:sp>
      <p:sp>
        <p:nvSpPr>
          <p:cNvPr id="3" name="Content Placeholder 2"/>
          <p:cNvSpPr>
            <a:spLocks noGrp="1"/>
          </p:cNvSpPr>
          <p:nvPr>
            <p:ph idx="1"/>
          </p:nvPr>
        </p:nvSpPr>
        <p:spPr/>
        <p:txBody>
          <a:bodyPr/>
          <a:lstStyle/>
          <a:p>
            <a:r>
              <a:rPr lang="en-US" dirty="0"/>
              <a:t>What or who could have been one major, personal challenge Asa faced in carrying out his reform? </a:t>
            </a:r>
          </a:p>
          <a:p>
            <a:r>
              <a:rPr lang="en-US" dirty="0"/>
              <a:t>So, what did Asa do to his grandmother? </a:t>
            </a:r>
          </a:p>
          <a:p>
            <a:r>
              <a:rPr lang="en-US" dirty="0"/>
              <a:t>Why would such action be necessary? </a:t>
            </a:r>
          </a:p>
          <a:p>
            <a:r>
              <a:rPr lang="en-US" dirty="0"/>
              <a:t>What additional actions of worship did Asa carried out? </a:t>
            </a:r>
          </a:p>
          <a:p>
            <a:endParaRPr lang="en-US" dirty="0"/>
          </a:p>
        </p:txBody>
      </p:sp>
    </p:spTree>
    <p:extLst>
      <p:ext uri="{BB962C8B-B14F-4D97-AF65-F5344CB8AC3E}">
        <p14:creationId xmlns:p14="http://schemas.microsoft.com/office/powerpoint/2010/main" val="23859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God Alone</a:t>
            </a:r>
          </a:p>
        </p:txBody>
      </p:sp>
      <p:sp>
        <p:nvSpPr>
          <p:cNvPr id="3" name="Content Placeholder 2"/>
          <p:cNvSpPr>
            <a:spLocks noGrp="1"/>
          </p:cNvSpPr>
          <p:nvPr>
            <p:ph idx="1"/>
          </p:nvPr>
        </p:nvSpPr>
        <p:spPr/>
        <p:txBody>
          <a:bodyPr/>
          <a:lstStyle/>
          <a:p>
            <a:r>
              <a:rPr lang="en-US" dirty="0"/>
              <a:t>What evidence is there that the Lord accepted Asa’s worship?</a:t>
            </a:r>
          </a:p>
          <a:p>
            <a:r>
              <a:rPr lang="en-US" dirty="0"/>
              <a:t>What is our responsibility to help our family members be wholehearted followers of the Lord?  How should we respond to family members who don’t follow the Lord? </a:t>
            </a:r>
          </a:p>
          <a:p>
            <a:r>
              <a:rPr lang="en-US" dirty="0" smtClean="0"/>
              <a:t>How </a:t>
            </a:r>
            <a:r>
              <a:rPr lang="en-US" dirty="0"/>
              <a:t>can we identify and remove idols from our lives?</a:t>
            </a:r>
          </a:p>
          <a:p>
            <a:endParaRPr lang="en-US" dirty="0"/>
          </a:p>
        </p:txBody>
      </p:sp>
    </p:spTree>
    <p:extLst>
      <p:ext uri="{BB962C8B-B14F-4D97-AF65-F5344CB8AC3E}">
        <p14:creationId xmlns:p14="http://schemas.microsoft.com/office/powerpoint/2010/main" val="12535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God Alone</a:t>
            </a:r>
          </a:p>
        </p:txBody>
      </p:sp>
      <p:sp>
        <p:nvSpPr>
          <p:cNvPr id="3" name="Content Placeholder 2"/>
          <p:cNvSpPr>
            <a:spLocks noGrp="1"/>
          </p:cNvSpPr>
          <p:nvPr>
            <p:ph idx="1"/>
          </p:nvPr>
        </p:nvSpPr>
        <p:spPr/>
        <p:txBody>
          <a:bodyPr/>
          <a:lstStyle/>
          <a:p>
            <a:r>
              <a:rPr lang="en-US" dirty="0"/>
              <a:t>How can authentic worship happen beyond Sunday?</a:t>
            </a:r>
          </a:p>
          <a:p>
            <a:r>
              <a:rPr lang="en-US" dirty="0"/>
              <a:t>How does your giving express your worship to God?  How does it bring you joy?</a:t>
            </a:r>
          </a:p>
          <a:p>
            <a:r>
              <a:rPr lang="en-US" dirty="0"/>
              <a:t>What are some of the greatest challenges to your worship of the Lord?</a:t>
            </a:r>
          </a:p>
          <a:p>
            <a:r>
              <a:rPr lang="en-US" dirty="0"/>
              <a:t>How can we overcome these challenges and distractions?</a:t>
            </a:r>
          </a:p>
          <a:p>
            <a:endParaRPr lang="en-US" dirty="0"/>
          </a:p>
        </p:txBody>
      </p:sp>
    </p:spTree>
    <p:extLst>
      <p:ext uri="{BB962C8B-B14F-4D97-AF65-F5344CB8AC3E}">
        <p14:creationId xmlns:p14="http://schemas.microsoft.com/office/powerpoint/2010/main" val="14293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Memorize. </a:t>
            </a:r>
          </a:p>
          <a:p>
            <a:pPr lvl="1"/>
            <a:r>
              <a:rPr lang="en-US" dirty="0"/>
              <a:t>Memorize Psalm 105:4: “Look to the Lord and his strength; seek his face always.” </a:t>
            </a:r>
          </a:p>
          <a:p>
            <a:pPr lvl="1"/>
            <a:r>
              <a:rPr lang="en-US" dirty="0"/>
              <a:t>Let the challenge of that verse become second nature to you.</a:t>
            </a:r>
          </a:p>
          <a:p>
            <a:endParaRPr lang="en-US" dirty="0"/>
          </a:p>
        </p:txBody>
      </p:sp>
    </p:spTree>
    <p:extLst>
      <p:ext uri="{BB962C8B-B14F-4D97-AF65-F5344CB8AC3E}">
        <p14:creationId xmlns:p14="http://schemas.microsoft.com/office/powerpoint/2010/main" val="1122375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Take inventory. </a:t>
            </a:r>
          </a:p>
          <a:p>
            <a:pPr lvl="1"/>
            <a:r>
              <a:rPr lang="en-US" dirty="0"/>
              <a:t>During the coming week, take note of the things that distract you on a daily basis. </a:t>
            </a:r>
          </a:p>
          <a:p>
            <a:pPr lvl="1"/>
            <a:r>
              <a:rPr lang="en-US" dirty="0"/>
              <a:t>Beside each item on your list, note practical steps you can take to avoid these distractions.</a:t>
            </a:r>
          </a:p>
          <a:p>
            <a:endParaRPr lang="en-US" dirty="0"/>
          </a:p>
        </p:txBody>
      </p:sp>
    </p:spTree>
    <p:extLst>
      <p:ext uri="{BB962C8B-B14F-4D97-AF65-F5344CB8AC3E}">
        <p14:creationId xmlns:p14="http://schemas.microsoft.com/office/powerpoint/2010/main" val="1925713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Share. </a:t>
            </a:r>
          </a:p>
          <a:p>
            <a:pPr lvl="1"/>
            <a:r>
              <a:rPr lang="en-US" dirty="0"/>
              <a:t>Talk with a trusted friend about the things that tend to pull you away from wholehearted worship</a:t>
            </a:r>
            <a:r>
              <a:rPr lang="en-US" dirty="0" smtClean="0"/>
              <a:t>.</a:t>
            </a:r>
          </a:p>
          <a:p>
            <a:pPr lvl="1"/>
            <a:r>
              <a:rPr lang="en-US" dirty="0" smtClean="0"/>
              <a:t>Ask </a:t>
            </a:r>
            <a:r>
              <a:rPr lang="en-US" dirty="0"/>
              <a:t>them to hold you accountable to stay away from away distractions and to covenant with you to pray.</a:t>
            </a:r>
            <a:r>
              <a:rPr lang="en-US" dirty="0" smtClean="0"/>
              <a:t> </a:t>
            </a:r>
            <a:endParaRPr lang="en-US" dirty="0"/>
          </a:p>
          <a:p>
            <a:endParaRPr lang="en-US" dirty="0"/>
          </a:p>
        </p:txBody>
      </p:sp>
    </p:spTree>
    <p:extLst>
      <p:ext uri="{BB962C8B-B14F-4D97-AF65-F5344CB8AC3E}">
        <p14:creationId xmlns:p14="http://schemas.microsoft.com/office/powerpoint/2010/main" val="427133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2050" name="Picture 2" descr="Image result for janitor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3535" y="1908810"/>
            <a:ext cx="2972858" cy="2675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204388" y="4624481"/>
            <a:ext cx="2857143" cy="1495238"/>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flipV="1">
            <a:off x="3234690" y="3451860"/>
            <a:ext cx="3874770" cy="115443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04560" y="3406140"/>
            <a:ext cx="3105150" cy="271272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1874520" y="1474470"/>
            <a:ext cx="4469130" cy="2034540"/>
          </a:xfrm>
          <a:prstGeom prst="wedgeRoundRectCallout">
            <a:avLst>
              <a:gd name="adj1" fmla="val 68681"/>
              <a:gd name="adj2" fmla="val -133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Oh,  no!   All the letters fell down and the message has disappeared.  You can fix them.   Check out this puzzle and other interesting activities at </a:t>
            </a:r>
            <a:r>
              <a:rPr lang="en-US" u="sng" dirty="0">
                <a:latin typeface="Comic Sans MS" panose="030F0702030302020204" pitchFamily="66" charset="0"/>
                <a:hlinkClick r:id="rId4"/>
              </a:rPr>
              <a:t>https://tinyurl.com/yxhynvju</a:t>
            </a:r>
            <a:endParaRPr lang="en-US" dirty="0">
              <a:latin typeface="Comic Sans MS" panose="030F0702030302020204" pitchFamily="66" charset="0"/>
            </a:endParaRPr>
          </a:p>
        </p:txBody>
      </p:sp>
    </p:spTree>
    <p:extLst>
      <p:ext uri="{BB962C8B-B14F-4D97-AF65-F5344CB8AC3E}">
        <p14:creationId xmlns:p14="http://schemas.microsoft.com/office/powerpoint/2010/main" val="169204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Worship Continuously</a:t>
            </a:r>
            <a:endParaRPr lang="en-US" dirty="0"/>
          </a:p>
        </p:txBody>
      </p:sp>
      <p:sp>
        <p:nvSpPr>
          <p:cNvPr id="3" name="Subtitle 2"/>
          <p:cNvSpPr>
            <a:spLocks noGrp="1"/>
          </p:cNvSpPr>
          <p:nvPr>
            <p:ph type="subTitle" idx="1"/>
          </p:nvPr>
        </p:nvSpPr>
        <p:spPr>
          <a:xfrm>
            <a:off x="1524000" y="3823854"/>
            <a:ext cx="9144000" cy="1433945"/>
          </a:xfrm>
        </p:spPr>
        <p:txBody>
          <a:bodyPr/>
          <a:lstStyle/>
          <a:p>
            <a:r>
              <a:rPr lang="en-US" dirty="0" smtClean="0"/>
              <a:t>August 11</a:t>
            </a:r>
            <a:endParaRPr lang="en-US" dirty="0"/>
          </a:p>
        </p:txBody>
      </p:sp>
    </p:spTree>
    <p:extLst>
      <p:ext uri="{BB962C8B-B14F-4D97-AF65-F5344CB8AC3E}">
        <p14:creationId xmlns:p14="http://schemas.microsoft.com/office/powerpoint/2010/main" val="364381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Video</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998" y="1495001"/>
            <a:ext cx="6316003" cy="420050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55127" y="5961413"/>
            <a:ext cx="2945081" cy="369332"/>
          </a:xfrm>
          <a:prstGeom prst="rect">
            <a:avLst/>
          </a:prstGeom>
          <a:noFill/>
        </p:spPr>
        <p:txBody>
          <a:bodyPr wrap="square" rtlCol="0">
            <a:spAutoFit/>
          </a:bodyPr>
          <a:lstStyle/>
          <a:p>
            <a:pPr algn="ctr"/>
            <a:r>
              <a:rPr lang="en-US" dirty="0" smtClean="0">
                <a:hlinkClick r:id="rId2"/>
              </a:rPr>
              <a:t>View Video</a:t>
            </a:r>
            <a:endParaRPr lang="en-US" dirty="0"/>
          </a:p>
        </p:txBody>
      </p:sp>
    </p:spTree>
    <p:extLst>
      <p:ext uri="{BB962C8B-B14F-4D97-AF65-F5344CB8AC3E}">
        <p14:creationId xmlns:p14="http://schemas.microsoft.com/office/powerpoint/2010/main" val="79858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honest, now …</a:t>
            </a:r>
            <a:endParaRPr lang="en-US" dirty="0"/>
          </a:p>
        </p:txBody>
      </p:sp>
      <p:sp>
        <p:nvSpPr>
          <p:cNvPr id="3" name="Content Placeholder 2"/>
          <p:cNvSpPr>
            <a:spLocks noGrp="1"/>
          </p:cNvSpPr>
          <p:nvPr>
            <p:ph idx="1"/>
          </p:nvPr>
        </p:nvSpPr>
        <p:spPr/>
        <p:txBody>
          <a:bodyPr/>
          <a:lstStyle/>
          <a:p>
            <a:r>
              <a:rPr lang="en-US" dirty="0"/>
              <a:t>What’s something you enjoy doing so much that you lose track of time?</a:t>
            </a:r>
          </a:p>
          <a:p>
            <a:r>
              <a:rPr lang="en-US" dirty="0">
                <a:solidFill>
                  <a:srgbClr val="C00000"/>
                </a:solidFill>
              </a:rPr>
              <a:t>How you use your time is a commentary on what is important to you.</a:t>
            </a:r>
          </a:p>
          <a:p>
            <a:pPr lvl="1"/>
            <a:r>
              <a:rPr lang="en-US" dirty="0">
                <a:solidFill>
                  <a:srgbClr val="C00000"/>
                </a:solidFill>
              </a:rPr>
              <a:t>Today we consider the importance of worship in our lives</a:t>
            </a:r>
          </a:p>
          <a:p>
            <a:pPr lvl="1"/>
            <a:r>
              <a:rPr lang="en-US" dirty="0">
                <a:solidFill>
                  <a:srgbClr val="C00000"/>
                </a:solidFill>
              </a:rPr>
              <a:t>God calls us to live our lives as an act of worship.</a:t>
            </a:r>
          </a:p>
          <a:p>
            <a:endParaRPr lang="en-US" dirty="0"/>
          </a:p>
        </p:txBody>
      </p:sp>
      <p:grpSp>
        <p:nvGrpSpPr>
          <p:cNvPr id="7" name="Group 6"/>
          <p:cNvGrpSpPr/>
          <p:nvPr/>
        </p:nvGrpSpPr>
        <p:grpSpPr>
          <a:xfrm>
            <a:off x="1150822" y="3040380"/>
            <a:ext cx="10022746" cy="3303270"/>
            <a:chOff x="1150822" y="3040380"/>
            <a:chExt cx="10022746" cy="3303270"/>
          </a:xfrm>
        </p:grpSpPr>
        <p:pic>
          <p:nvPicPr>
            <p:cNvPr id="1030" name="Picture 6" descr="Image result for reading a 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847" y="3040380"/>
              <a:ext cx="2194544" cy="33032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rot="20899741">
              <a:off x="1150822" y="3499635"/>
              <a:ext cx="3238095" cy="241904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831941">
              <a:off x="7830711" y="3262447"/>
              <a:ext cx="3342857" cy="216190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1043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extravagance of worship.</a:t>
            </a:r>
          </a:p>
        </p:txBody>
      </p:sp>
      <p:sp>
        <p:nvSpPr>
          <p:cNvPr id="3" name="Content Placeholder 2"/>
          <p:cNvSpPr>
            <a:spLocks noGrp="1"/>
          </p:cNvSpPr>
          <p:nvPr>
            <p:ph idx="1"/>
          </p:nvPr>
        </p:nvSpPr>
        <p:spPr/>
        <p:txBody>
          <a:bodyPr/>
          <a:lstStyle/>
          <a:p>
            <a:pPr marL="0" indent="0" algn="ctr">
              <a:buNone/>
            </a:pPr>
            <a:r>
              <a:rPr lang="en-US" dirty="0"/>
              <a:t>2 Chronicles 15:10-15 (NIV)   They assembled at Jerusalem in the third month of the fifteenth year of Asa's reign. 11  At that time they sacrificed to the LORD seven hundred head of cattle and seven thousand sheep and goats from the plunder they had brought back. 12  They entered into a covenant to seek the LORD, the God of their fathers, with all their heart and soul. 13  All who </a:t>
            </a:r>
            <a:endParaRPr lang="en-US" dirty="0"/>
          </a:p>
        </p:txBody>
      </p:sp>
    </p:spTree>
    <p:extLst>
      <p:ext uri="{BB962C8B-B14F-4D97-AF65-F5344CB8AC3E}">
        <p14:creationId xmlns:p14="http://schemas.microsoft.com/office/powerpoint/2010/main" val="10804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extravagance of worship.</a:t>
            </a:r>
          </a:p>
        </p:txBody>
      </p:sp>
      <p:sp>
        <p:nvSpPr>
          <p:cNvPr id="3" name="Content Placeholder 2"/>
          <p:cNvSpPr>
            <a:spLocks noGrp="1"/>
          </p:cNvSpPr>
          <p:nvPr>
            <p:ph idx="1"/>
          </p:nvPr>
        </p:nvSpPr>
        <p:spPr/>
        <p:txBody>
          <a:bodyPr/>
          <a:lstStyle/>
          <a:p>
            <a:pPr marL="0" indent="0" algn="ctr">
              <a:buNone/>
            </a:pPr>
            <a:r>
              <a:rPr lang="en-US" dirty="0"/>
              <a:t>would not seek the LORD, the God of Israel, were to be put to death, whether small or great, man or woman. 14  They took an oath to the LORD with loud acclamation, with shouting and with trumpets and horns. 15  All Judah rejoiced about the oath because they had sworn it wholeheartedly. They sought God eagerly, and he was found by them. So the LORD gave them rest on every side.</a:t>
            </a:r>
            <a:endParaRPr lang="en-US" dirty="0"/>
          </a:p>
        </p:txBody>
      </p:sp>
      <p:pic>
        <p:nvPicPr>
          <p:cNvPr id="4" name="Picture 3"/>
          <p:cNvPicPr>
            <a:picLocks noChangeAspect="1"/>
          </p:cNvPicPr>
          <p:nvPr/>
        </p:nvPicPr>
        <p:blipFill>
          <a:blip r:embed="rId2"/>
          <a:stretch>
            <a:fillRect/>
          </a:stretch>
        </p:blipFill>
        <p:spPr>
          <a:xfrm>
            <a:off x="4991231" y="6011245"/>
            <a:ext cx="2095238"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5426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 – Sacrifice and Obedience</a:t>
            </a:r>
            <a:endParaRPr lang="en-US" dirty="0"/>
          </a:p>
        </p:txBody>
      </p:sp>
      <p:sp>
        <p:nvSpPr>
          <p:cNvPr id="3" name="Content Placeholder 2"/>
          <p:cNvSpPr>
            <a:spLocks noGrp="1"/>
          </p:cNvSpPr>
          <p:nvPr>
            <p:ph idx="1"/>
          </p:nvPr>
        </p:nvSpPr>
        <p:spPr/>
        <p:txBody>
          <a:bodyPr/>
          <a:lstStyle/>
          <a:p>
            <a:r>
              <a:rPr lang="en-US" dirty="0"/>
              <a:t>What was extravagant about the numbers of the animals sacrificed?  What was the source of the offerings they sacrificed unto the Lord? </a:t>
            </a:r>
          </a:p>
          <a:p>
            <a:r>
              <a:rPr lang="en-US" dirty="0"/>
              <a:t>Note when the people gathered in Jerusalem and the significance of it being the third month? </a:t>
            </a:r>
          </a:p>
          <a:p>
            <a:endParaRPr lang="en-US" dirty="0"/>
          </a:p>
        </p:txBody>
      </p:sp>
    </p:spTree>
    <p:extLst>
      <p:ext uri="{BB962C8B-B14F-4D97-AF65-F5344CB8AC3E}">
        <p14:creationId xmlns:p14="http://schemas.microsoft.com/office/powerpoint/2010/main" val="2787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Worship – Sacrifice and Obedience</a:t>
            </a:r>
          </a:p>
        </p:txBody>
      </p:sp>
      <p:sp>
        <p:nvSpPr>
          <p:cNvPr id="3" name="Content Placeholder 2"/>
          <p:cNvSpPr>
            <a:spLocks noGrp="1"/>
          </p:cNvSpPr>
          <p:nvPr>
            <p:ph idx="1"/>
          </p:nvPr>
        </p:nvSpPr>
        <p:spPr/>
        <p:txBody>
          <a:bodyPr/>
          <a:lstStyle/>
          <a:p>
            <a:r>
              <a:rPr lang="en-US" dirty="0"/>
              <a:t>What were elements of the covenant they entered into?  Through what practices did they affirm their commitment to the covenant agreement and  declare their loyalty to the Lord? </a:t>
            </a:r>
          </a:p>
          <a:p>
            <a:r>
              <a:rPr lang="en-US" dirty="0"/>
              <a:t>How did the Lord respond to them?</a:t>
            </a:r>
          </a:p>
          <a:p>
            <a:r>
              <a:rPr lang="en-US" dirty="0"/>
              <a:t>What do you think it means for us today to “seek God eagerly”?</a:t>
            </a:r>
          </a:p>
          <a:p>
            <a:endParaRPr lang="en-US" dirty="0"/>
          </a:p>
        </p:txBody>
      </p:sp>
    </p:spTree>
    <p:extLst>
      <p:ext uri="{BB962C8B-B14F-4D97-AF65-F5344CB8AC3E}">
        <p14:creationId xmlns:p14="http://schemas.microsoft.com/office/powerpoint/2010/main" val="37797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Worship – Sacrifice and Obedience</a:t>
            </a:r>
            <a:endParaRPr lang="en-US" dirty="0"/>
          </a:p>
        </p:txBody>
      </p:sp>
      <p:sp>
        <p:nvSpPr>
          <p:cNvPr id="3" name="Content Placeholder 2"/>
          <p:cNvSpPr>
            <a:spLocks noGrp="1"/>
          </p:cNvSpPr>
          <p:nvPr>
            <p:ph idx="1"/>
          </p:nvPr>
        </p:nvSpPr>
        <p:spPr/>
        <p:txBody>
          <a:bodyPr/>
          <a:lstStyle/>
          <a:p>
            <a:r>
              <a:rPr lang="en-US" dirty="0"/>
              <a:t>What does it look like to worship God with </a:t>
            </a:r>
            <a:r>
              <a:rPr lang="en-US" i="1" dirty="0"/>
              <a:t>both your mind and heart</a:t>
            </a:r>
            <a:r>
              <a:rPr lang="en-US" dirty="0"/>
              <a:t>?</a:t>
            </a:r>
          </a:p>
          <a:p>
            <a:r>
              <a:rPr lang="en-US" dirty="0"/>
              <a:t>Worship of God includes giving unto Him from all the resources with which He has blessed us.  What are resources from which we can give to God?</a:t>
            </a:r>
          </a:p>
          <a:p>
            <a:r>
              <a:rPr lang="en-US" dirty="0"/>
              <a:t>How </a:t>
            </a:r>
            <a:r>
              <a:rPr lang="en-US" dirty="0" smtClean="0"/>
              <a:t>can believers demonstrate </a:t>
            </a:r>
            <a:r>
              <a:rPr lang="en-US" dirty="0"/>
              <a:t>the seriousness of their commitment to Christ?</a:t>
            </a:r>
          </a:p>
          <a:p>
            <a:endParaRPr lang="en-US" dirty="0"/>
          </a:p>
        </p:txBody>
      </p:sp>
    </p:spTree>
    <p:extLst>
      <p:ext uri="{BB962C8B-B14F-4D97-AF65-F5344CB8AC3E}">
        <p14:creationId xmlns:p14="http://schemas.microsoft.com/office/powerpoint/2010/main" val="1458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Asa was totally committed</a:t>
            </a:r>
            <a:r>
              <a:rPr lang="en-US" dirty="0" smtClean="0"/>
              <a:t>.</a:t>
            </a:r>
            <a:endParaRPr lang="en-US" dirty="0"/>
          </a:p>
        </p:txBody>
      </p:sp>
      <p:sp>
        <p:nvSpPr>
          <p:cNvPr id="3" name="Content Placeholder 2"/>
          <p:cNvSpPr>
            <a:spLocks noGrp="1"/>
          </p:cNvSpPr>
          <p:nvPr>
            <p:ph idx="1"/>
          </p:nvPr>
        </p:nvSpPr>
        <p:spPr>
          <a:xfrm>
            <a:off x="1223010" y="1871345"/>
            <a:ext cx="9719310" cy="4351338"/>
          </a:xfrm>
        </p:spPr>
        <p:txBody>
          <a:bodyPr/>
          <a:lstStyle/>
          <a:p>
            <a:pPr marL="0" indent="0" algn="ctr">
              <a:buNone/>
            </a:pPr>
            <a:r>
              <a:rPr lang="en-US" dirty="0"/>
              <a:t>2 Chronicles 15:16-19 (NIV)  King Asa also deposed his grandmother </a:t>
            </a:r>
            <a:r>
              <a:rPr lang="en-US" dirty="0" err="1"/>
              <a:t>Maacah</a:t>
            </a:r>
            <a:r>
              <a:rPr lang="en-US" dirty="0"/>
              <a:t> from her position as queen mother, because she had made a repulsive </a:t>
            </a:r>
            <a:r>
              <a:rPr lang="en-US" dirty="0" err="1"/>
              <a:t>Asherah</a:t>
            </a:r>
            <a:r>
              <a:rPr lang="en-US" dirty="0"/>
              <a:t> pole. Asa cut the pole down, broke it up and burned it in the Kidron Valley. 17  Although he did not remove the high places from Israel,</a:t>
            </a:r>
            <a:endParaRPr lang="en-US" dirty="0"/>
          </a:p>
        </p:txBody>
      </p:sp>
    </p:spTree>
    <p:extLst>
      <p:ext uri="{BB962C8B-B14F-4D97-AF65-F5344CB8AC3E}">
        <p14:creationId xmlns:p14="http://schemas.microsoft.com/office/powerpoint/2010/main" val="147726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53</TotalTime>
  <Words>836</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Worship Continuously</vt:lpstr>
      <vt:lpstr>Introduction Video</vt:lpstr>
      <vt:lpstr>Be honest, now …</vt:lpstr>
      <vt:lpstr>Listen for extravagance of worship.</vt:lpstr>
      <vt:lpstr>Listen for extravagance of worship.</vt:lpstr>
      <vt:lpstr>Worship – Sacrifice and Obedience</vt:lpstr>
      <vt:lpstr>Worship – Sacrifice and Obedience</vt:lpstr>
      <vt:lpstr>Worship – Sacrifice and Obedience</vt:lpstr>
      <vt:lpstr>Listen for how Asa was totally committed.</vt:lpstr>
      <vt:lpstr>Listen for how Asa was totally committed.</vt:lpstr>
      <vt:lpstr>Focus on God Alone</vt:lpstr>
      <vt:lpstr>Focus on God Alone</vt:lpstr>
      <vt:lpstr>Focus on God Alone</vt:lpstr>
      <vt:lpstr>Application</vt:lpstr>
      <vt:lpstr>Application</vt:lpstr>
      <vt:lpstr>Application</vt:lpstr>
      <vt:lpstr>Family Activities</vt:lpstr>
      <vt:lpstr>Worship Continuously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Worship Continuously</dc:title>
  <dc:creator>Steve Armstrong</dc:creator>
  <cp:lastModifiedBy>Steve Armstrong</cp:lastModifiedBy>
  <cp:revision>6</cp:revision>
  <dcterms:created xsi:type="dcterms:W3CDTF">2019-07-25T12:36:36Z</dcterms:created>
  <dcterms:modified xsi:type="dcterms:W3CDTF">2019-07-25T13:29:44Z</dcterms:modified>
</cp:coreProperties>
</file>